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521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521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12954" y="0"/>
            <a:ext cx="3631044" cy="3151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843443"/>
            <a:ext cx="1219835" cy="1014730"/>
          </a:xfrm>
          <a:custGeom>
            <a:avLst/>
            <a:gdLst/>
            <a:ahLst/>
            <a:cxnLst/>
            <a:rect l="l" t="t" r="r" b="b"/>
            <a:pathLst>
              <a:path w="1219835" h="1014729">
                <a:moveTo>
                  <a:pt x="726267" y="979956"/>
                </a:moveTo>
                <a:lnTo>
                  <a:pt x="741952" y="1014554"/>
                </a:lnTo>
                <a:lnTo>
                  <a:pt x="1219797" y="1014554"/>
                </a:lnTo>
                <a:lnTo>
                  <a:pt x="1218473" y="1009669"/>
                </a:lnTo>
                <a:lnTo>
                  <a:pt x="1217004" y="1004394"/>
                </a:lnTo>
                <a:lnTo>
                  <a:pt x="1211220" y="984977"/>
                </a:lnTo>
                <a:lnTo>
                  <a:pt x="728843" y="984977"/>
                </a:lnTo>
                <a:lnTo>
                  <a:pt x="726267" y="979956"/>
                </a:lnTo>
                <a:close/>
              </a:path>
              <a:path w="1219835" h="1014729">
                <a:moveTo>
                  <a:pt x="724056" y="975078"/>
                </a:moveTo>
                <a:lnTo>
                  <a:pt x="726267" y="979956"/>
                </a:lnTo>
                <a:lnTo>
                  <a:pt x="728843" y="984977"/>
                </a:lnTo>
                <a:lnTo>
                  <a:pt x="724056" y="975078"/>
                </a:lnTo>
                <a:close/>
              </a:path>
              <a:path w="1219835" h="1014729">
                <a:moveTo>
                  <a:pt x="1208248" y="975078"/>
                </a:moveTo>
                <a:lnTo>
                  <a:pt x="724056" y="975078"/>
                </a:lnTo>
                <a:lnTo>
                  <a:pt x="728843" y="984977"/>
                </a:lnTo>
                <a:lnTo>
                  <a:pt x="1211220" y="984977"/>
                </a:lnTo>
                <a:lnTo>
                  <a:pt x="1208789" y="976819"/>
                </a:lnTo>
                <a:lnTo>
                  <a:pt x="1208248" y="975078"/>
                </a:lnTo>
                <a:close/>
              </a:path>
              <a:path w="1219835" h="1014729">
                <a:moveTo>
                  <a:pt x="705290" y="939073"/>
                </a:moveTo>
                <a:lnTo>
                  <a:pt x="726267" y="979956"/>
                </a:lnTo>
                <a:lnTo>
                  <a:pt x="724056" y="975078"/>
                </a:lnTo>
                <a:lnTo>
                  <a:pt x="1208248" y="975078"/>
                </a:lnTo>
                <a:lnTo>
                  <a:pt x="1207048" y="971217"/>
                </a:lnTo>
                <a:lnTo>
                  <a:pt x="1198268" y="944349"/>
                </a:lnTo>
                <a:lnTo>
                  <a:pt x="708333" y="944349"/>
                </a:lnTo>
                <a:lnTo>
                  <a:pt x="705290" y="939073"/>
                </a:lnTo>
                <a:close/>
              </a:path>
              <a:path w="1219835" h="1014729">
                <a:moveTo>
                  <a:pt x="703002" y="934614"/>
                </a:moveTo>
                <a:lnTo>
                  <a:pt x="705290" y="939073"/>
                </a:lnTo>
                <a:lnTo>
                  <a:pt x="708333" y="944349"/>
                </a:lnTo>
                <a:lnTo>
                  <a:pt x="703002" y="934614"/>
                </a:lnTo>
                <a:close/>
              </a:path>
              <a:path w="1219835" h="1014729">
                <a:moveTo>
                  <a:pt x="1194916" y="934614"/>
                </a:moveTo>
                <a:lnTo>
                  <a:pt x="703002" y="934614"/>
                </a:lnTo>
                <a:lnTo>
                  <a:pt x="708333" y="944349"/>
                </a:lnTo>
                <a:lnTo>
                  <a:pt x="1198268" y="944349"/>
                </a:lnTo>
                <a:lnTo>
                  <a:pt x="1196385" y="938802"/>
                </a:lnTo>
                <a:lnTo>
                  <a:pt x="1194916" y="934614"/>
                </a:lnTo>
                <a:close/>
              </a:path>
              <a:path w="1219835" h="1014729">
                <a:moveTo>
                  <a:pt x="682607" y="899749"/>
                </a:moveTo>
                <a:lnTo>
                  <a:pt x="705290" y="939073"/>
                </a:lnTo>
                <a:lnTo>
                  <a:pt x="703002" y="934614"/>
                </a:lnTo>
                <a:lnTo>
                  <a:pt x="1194916" y="934614"/>
                </a:lnTo>
                <a:lnTo>
                  <a:pt x="1186919" y="911825"/>
                </a:lnTo>
                <a:lnTo>
                  <a:pt x="1184195" y="904646"/>
                </a:lnTo>
                <a:lnTo>
                  <a:pt x="685756" y="904646"/>
                </a:lnTo>
                <a:lnTo>
                  <a:pt x="682607" y="899749"/>
                </a:lnTo>
                <a:close/>
              </a:path>
              <a:path w="1219835" h="1014729">
                <a:moveTo>
                  <a:pt x="680098" y="895400"/>
                </a:moveTo>
                <a:lnTo>
                  <a:pt x="682607" y="899749"/>
                </a:lnTo>
                <a:lnTo>
                  <a:pt x="685756" y="904646"/>
                </a:lnTo>
                <a:lnTo>
                  <a:pt x="680098" y="895400"/>
                </a:lnTo>
                <a:close/>
              </a:path>
              <a:path w="1219835" h="1014729">
                <a:moveTo>
                  <a:pt x="1180558" y="895400"/>
                </a:moveTo>
                <a:lnTo>
                  <a:pt x="680098" y="895400"/>
                </a:lnTo>
                <a:lnTo>
                  <a:pt x="685756" y="904646"/>
                </a:lnTo>
                <a:lnTo>
                  <a:pt x="1184195" y="904646"/>
                </a:lnTo>
                <a:lnTo>
                  <a:pt x="1180558" y="895400"/>
                </a:lnTo>
                <a:close/>
              </a:path>
              <a:path w="1219835" h="1014729">
                <a:moveTo>
                  <a:pt x="658091" y="861629"/>
                </a:moveTo>
                <a:lnTo>
                  <a:pt x="682607" y="899749"/>
                </a:lnTo>
                <a:lnTo>
                  <a:pt x="680098" y="895400"/>
                </a:lnTo>
                <a:lnTo>
                  <a:pt x="1180558" y="895400"/>
                </a:lnTo>
                <a:lnTo>
                  <a:pt x="1169055" y="866248"/>
                </a:lnTo>
                <a:lnTo>
                  <a:pt x="661383" y="866248"/>
                </a:lnTo>
                <a:lnTo>
                  <a:pt x="658091" y="861629"/>
                </a:lnTo>
                <a:close/>
              </a:path>
              <a:path w="1219835" h="1014729">
                <a:moveTo>
                  <a:pt x="655290" y="857274"/>
                </a:moveTo>
                <a:lnTo>
                  <a:pt x="658091" y="861629"/>
                </a:lnTo>
                <a:lnTo>
                  <a:pt x="661383" y="866248"/>
                </a:lnTo>
                <a:lnTo>
                  <a:pt x="655290" y="857274"/>
                </a:lnTo>
                <a:close/>
              </a:path>
              <a:path w="1219835" h="1014729">
                <a:moveTo>
                  <a:pt x="1165514" y="857274"/>
                </a:moveTo>
                <a:lnTo>
                  <a:pt x="655290" y="857274"/>
                </a:lnTo>
                <a:lnTo>
                  <a:pt x="661383" y="866248"/>
                </a:lnTo>
                <a:lnTo>
                  <a:pt x="1169055" y="866248"/>
                </a:lnTo>
                <a:lnTo>
                  <a:pt x="1165514" y="857274"/>
                </a:lnTo>
                <a:close/>
              </a:path>
              <a:path w="1219835" h="1014729">
                <a:moveTo>
                  <a:pt x="631695" y="824597"/>
                </a:moveTo>
                <a:lnTo>
                  <a:pt x="658091" y="861629"/>
                </a:lnTo>
                <a:lnTo>
                  <a:pt x="655290" y="857274"/>
                </a:lnTo>
                <a:lnTo>
                  <a:pt x="1165514" y="857274"/>
                </a:lnTo>
                <a:lnTo>
                  <a:pt x="1162982" y="850856"/>
                </a:lnTo>
                <a:lnTo>
                  <a:pt x="1158684" y="840740"/>
                </a:lnTo>
                <a:lnTo>
                  <a:pt x="1153333" y="828937"/>
                </a:lnTo>
                <a:lnTo>
                  <a:pt x="635106" y="828937"/>
                </a:lnTo>
                <a:lnTo>
                  <a:pt x="631695" y="824597"/>
                </a:lnTo>
                <a:close/>
              </a:path>
              <a:path w="1219835" h="1014729">
                <a:moveTo>
                  <a:pt x="628741" y="820453"/>
                </a:moveTo>
                <a:lnTo>
                  <a:pt x="631695" y="824597"/>
                </a:lnTo>
                <a:lnTo>
                  <a:pt x="635106" y="828937"/>
                </a:lnTo>
                <a:lnTo>
                  <a:pt x="628741" y="820453"/>
                </a:lnTo>
                <a:close/>
              </a:path>
              <a:path w="1219835" h="1014729">
                <a:moveTo>
                  <a:pt x="1149487" y="820453"/>
                </a:moveTo>
                <a:lnTo>
                  <a:pt x="628741" y="820453"/>
                </a:lnTo>
                <a:lnTo>
                  <a:pt x="635106" y="828937"/>
                </a:lnTo>
                <a:lnTo>
                  <a:pt x="1153333" y="828937"/>
                </a:lnTo>
                <a:lnTo>
                  <a:pt x="1149487" y="820453"/>
                </a:lnTo>
                <a:close/>
              </a:path>
              <a:path w="1219835" h="1014729">
                <a:moveTo>
                  <a:pt x="604128" y="789522"/>
                </a:moveTo>
                <a:lnTo>
                  <a:pt x="631695" y="824597"/>
                </a:lnTo>
                <a:lnTo>
                  <a:pt x="628741" y="820453"/>
                </a:lnTo>
                <a:lnTo>
                  <a:pt x="1149487" y="820453"/>
                </a:lnTo>
                <a:lnTo>
                  <a:pt x="1137184" y="793313"/>
                </a:lnTo>
                <a:lnTo>
                  <a:pt x="607415" y="793313"/>
                </a:lnTo>
                <a:lnTo>
                  <a:pt x="604128" y="789522"/>
                </a:lnTo>
                <a:close/>
              </a:path>
              <a:path w="1219835" h="1014729">
                <a:moveTo>
                  <a:pt x="600397" y="784774"/>
                </a:moveTo>
                <a:lnTo>
                  <a:pt x="604128" y="789522"/>
                </a:lnTo>
                <a:lnTo>
                  <a:pt x="607415" y="793313"/>
                </a:lnTo>
                <a:lnTo>
                  <a:pt x="600397" y="784774"/>
                </a:lnTo>
                <a:close/>
              </a:path>
              <a:path w="1219835" h="1014729">
                <a:moveTo>
                  <a:pt x="1133196" y="784774"/>
                </a:moveTo>
                <a:lnTo>
                  <a:pt x="600397" y="784774"/>
                </a:lnTo>
                <a:lnTo>
                  <a:pt x="607415" y="793313"/>
                </a:lnTo>
                <a:lnTo>
                  <a:pt x="1137184" y="793313"/>
                </a:lnTo>
                <a:lnTo>
                  <a:pt x="1135236" y="789016"/>
                </a:lnTo>
                <a:lnTo>
                  <a:pt x="1133196" y="784774"/>
                </a:lnTo>
                <a:close/>
              </a:path>
              <a:path w="1219835" h="1014729">
                <a:moveTo>
                  <a:pt x="574591" y="755449"/>
                </a:moveTo>
                <a:lnTo>
                  <a:pt x="604128" y="789522"/>
                </a:lnTo>
                <a:lnTo>
                  <a:pt x="600397" y="784774"/>
                </a:lnTo>
                <a:lnTo>
                  <a:pt x="1133196" y="784774"/>
                </a:lnTo>
                <a:lnTo>
                  <a:pt x="1130503" y="779172"/>
                </a:lnTo>
                <a:lnTo>
                  <a:pt x="1120021" y="758722"/>
                </a:lnTo>
                <a:lnTo>
                  <a:pt x="577711" y="758722"/>
                </a:lnTo>
                <a:lnTo>
                  <a:pt x="574591" y="755449"/>
                </a:lnTo>
                <a:close/>
              </a:path>
              <a:path w="1219835" h="1014729">
                <a:moveTo>
                  <a:pt x="570638" y="750890"/>
                </a:moveTo>
                <a:lnTo>
                  <a:pt x="574591" y="755449"/>
                </a:lnTo>
                <a:lnTo>
                  <a:pt x="577711" y="758722"/>
                </a:lnTo>
                <a:lnTo>
                  <a:pt x="570638" y="750890"/>
                </a:lnTo>
                <a:close/>
              </a:path>
              <a:path w="1219835" h="1014729">
                <a:moveTo>
                  <a:pt x="1116007" y="750890"/>
                </a:moveTo>
                <a:lnTo>
                  <a:pt x="570638" y="750890"/>
                </a:lnTo>
                <a:lnTo>
                  <a:pt x="577711" y="758722"/>
                </a:lnTo>
                <a:lnTo>
                  <a:pt x="1120021" y="758722"/>
                </a:lnTo>
                <a:lnTo>
                  <a:pt x="1116007" y="750890"/>
                </a:lnTo>
                <a:close/>
              </a:path>
              <a:path w="1219835" h="1014729">
                <a:moveTo>
                  <a:pt x="542744" y="722044"/>
                </a:moveTo>
                <a:lnTo>
                  <a:pt x="574591" y="755449"/>
                </a:lnTo>
                <a:lnTo>
                  <a:pt x="570638" y="750890"/>
                </a:lnTo>
                <a:lnTo>
                  <a:pt x="1116007" y="750890"/>
                </a:lnTo>
                <a:lnTo>
                  <a:pt x="1104661" y="728754"/>
                </a:lnTo>
                <a:lnTo>
                  <a:pt x="1103040" y="725763"/>
                </a:lnTo>
                <a:lnTo>
                  <a:pt x="546647" y="725763"/>
                </a:lnTo>
                <a:lnTo>
                  <a:pt x="542744" y="722044"/>
                </a:lnTo>
                <a:close/>
              </a:path>
              <a:path w="1219835" h="1014729">
                <a:moveTo>
                  <a:pt x="539030" y="718148"/>
                </a:moveTo>
                <a:lnTo>
                  <a:pt x="542744" y="722044"/>
                </a:lnTo>
                <a:lnTo>
                  <a:pt x="546647" y="725763"/>
                </a:lnTo>
                <a:lnTo>
                  <a:pt x="539030" y="718148"/>
                </a:lnTo>
                <a:close/>
              </a:path>
              <a:path w="1219835" h="1014729">
                <a:moveTo>
                  <a:pt x="1098883" y="718148"/>
                </a:moveTo>
                <a:lnTo>
                  <a:pt x="539030" y="718148"/>
                </a:lnTo>
                <a:lnTo>
                  <a:pt x="546647" y="725763"/>
                </a:lnTo>
                <a:lnTo>
                  <a:pt x="1103040" y="725763"/>
                </a:lnTo>
                <a:lnTo>
                  <a:pt x="1099384" y="719019"/>
                </a:lnTo>
                <a:lnTo>
                  <a:pt x="1098883" y="718148"/>
                </a:lnTo>
                <a:close/>
              </a:path>
              <a:path w="1219835" h="1014729">
                <a:moveTo>
                  <a:pt x="509651" y="690510"/>
                </a:moveTo>
                <a:lnTo>
                  <a:pt x="542744" y="722044"/>
                </a:lnTo>
                <a:lnTo>
                  <a:pt x="539030" y="718148"/>
                </a:lnTo>
                <a:lnTo>
                  <a:pt x="1098883" y="718148"/>
                </a:lnTo>
                <a:lnTo>
                  <a:pt x="1085121" y="694272"/>
                </a:lnTo>
                <a:lnTo>
                  <a:pt x="514005" y="694272"/>
                </a:lnTo>
                <a:lnTo>
                  <a:pt x="509651" y="690510"/>
                </a:lnTo>
                <a:close/>
              </a:path>
              <a:path w="1219835" h="1014729">
                <a:moveTo>
                  <a:pt x="506007" y="687038"/>
                </a:moveTo>
                <a:lnTo>
                  <a:pt x="509651" y="690510"/>
                </a:lnTo>
                <a:lnTo>
                  <a:pt x="514005" y="694272"/>
                </a:lnTo>
                <a:lnTo>
                  <a:pt x="506007" y="687038"/>
                </a:lnTo>
                <a:close/>
              </a:path>
              <a:path w="1219835" h="1014729">
                <a:moveTo>
                  <a:pt x="1080952" y="687038"/>
                </a:moveTo>
                <a:lnTo>
                  <a:pt x="506007" y="687038"/>
                </a:lnTo>
                <a:lnTo>
                  <a:pt x="514005" y="694272"/>
                </a:lnTo>
                <a:lnTo>
                  <a:pt x="1085121" y="694272"/>
                </a:lnTo>
                <a:lnTo>
                  <a:pt x="1080952" y="687038"/>
                </a:lnTo>
                <a:close/>
              </a:path>
              <a:path w="1219835" h="1014729">
                <a:moveTo>
                  <a:pt x="475258" y="660793"/>
                </a:moveTo>
                <a:lnTo>
                  <a:pt x="509651" y="690510"/>
                </a:lnTo>
                <a:lnTo>
                  <a:pt x="506007" y="687038"/>
                </a:lnTo>
                <a:lnTo>
                  <a:pt x="1080952" y="687038"/>
                </a:lnTo>
                <a:lnTo>
                  <a:pt x="1071203" y="670124"/>
                </a:lnTo>
                <a:lnTo>
                  <a:pt x="1067742" y="664467"/>
                </a:lnTo>
                <a:lnTo>
                  <a:pt x="479948" y="664467"/>
                </a:lnTo>
                <a:lnTo>
                  <a:pt x="475258" y="660793"/>
                </a:lnTo>
                <a:close/>
              </a:path>
              <a:path w="1219835" h="1014729">
                <a:moveTo>
                  <a:pt x="471516" y="657560"/>
                </a:moveTo>
                <a:lnTo>
                  <a:pt x="475365" y="660878"/>
                </a:lnTo>
                <a:lnTo>
                  <a:pt x="479948" y="664467"/>
                </a:lnTo>
                <a:lnTo>
                  <a:pt x="471516" y="657560"/>
                </a:lnTo>
                <a:close/>
              </a:path>
              <a:path w="1219835" h="1014729">
                <a:moveTo>
                  <a:pt x="1063415" y="657560"/>
                </a:moveTo>
                <a:lnTo>
                  <a:pt x="471516" y="657560"/>
                </a:lnTo>
                <a:lnTo>
                  <a:pt x="479948" y="664467"/>
                </a:lnTo>
                <a:lnTo>
                  <a:pt x="1067742" y="664467"/>
                </a:lnTo>
                <a:lnTo>
                  <a:pt x="1065491" y="660793"/>
                </a:lnTo>
                <a:lnTo>
                  <a:pt x="1063415" y="657560"/>
                </a:lnTo>
                <a:close/>
              </a:path>
              <a:path w="1219835" h="1014729">
                <a:moveTo>
                  <a:pt x="440242" y="633365"/>
                </a:moveTo>
                <a:lnTo>
                  <a:pt x="475258" y="660793"/>
                </a:lnTo>
                <a:lnTo>
                  <a:pt x="471516" y="657560"/>
                </a:lnTo>
                <a:lnTo>
                  <a:pt x="1063415" y="657560"/>
                </a:lnTo>
                <a:lnTo>
                  <a:pt x="1049694" y="636185"/>
                </a:lnTo>
                <a:lnTo>
                  <a:pt x="444205" y="636185"/>
                </a:lnTo>
                <a:lnTo>
                  <a:pt x="440242" y="633365"/>
                </a:lnTo>
                <a:close/>
              </a:path>
              <a:path w="1219835" h="1014729">
                <a:moveTo>
                  <a:pt x="435718" y="629822"/>
                </a:moveTo>
                <a:lnTo>
                  <a:pt x="440242" y="633365"/>
                </a:lnTo>
                <a:lnTo>
                  <a:pt x="444205" y="636185"/>
                </a:lnTo>
                <a:lnTo>
                  <a:pt x="435718" y="629822"/>
                </a:lnTo>
                <a:close/>
              </a:path>
              <a:path w="1219835" h="1014729">
                <a:moveTo>
                  <a:pt x="1045609" y="629822"/>
                </a:moveTo>
                <a:lnTo>
                  <a:pt x="435718" y="629822"/>
                </a:lnTo>
                <a:lnTo>
                  <a:pt x="444205" y="636185"/>
                </a:lnTo>
                <a:lnTo>
                  <a:pt x="1049694" y="636185"/>
                </a:lnTo>
                <a:lnTo>
                  <a:pt x="1045609" y="629822"/>
                </a:lnTo>
                <a:close/>
              </a:path>
              <a:path w="1219835" h="1014729">
                <a:moveTo>
                  <a:pt x="403110" y="606944"/>
                </a:moveTo>
                <a:lnTo>
                  <a:pt x="440242" y="633365"/>
                </a:lnTo>
                <a:lnTo>
                  <a:pt x="435718" y="629822"/>
                </a:lnTo>
                <a:lnTo>
                  <a:pt x="1045609" y="629822"/>
                </a:lnTo>
                <a:lnTo>
                  <a:pt x="1035134" y="613505"/>
                </a:lnTo>
                <a:lnTo>
                  <a:pt x="1032528" y="609644"/>
                </a:lnTo>
                <a:lnTo>
                  <a:pt x="407320" y="609644"/>
                </a:lnTo>
                <a:lnTo>
                  <a:pt x="403110" y="606944"/>
                </a:lnTo>
                <a:close/>
              </a:path>
              <a:path w="1219835" h="1014729">
                <a:moveTo>
                  <a:pt x="398343" y="603552"/>
                </a:moveTo>
                <a:lnTo>
                  <a:pt x="403110" y="606944"/>
                </a:lnTo>
                <a:lnTo>
                  <a:pt x="407320" y="609644"/>
                </a:lnTo>
                <a:lnTo>
                  <a:pt x="398343" y="603552"/>
                </a:lnTo>
                <a:close/>
              </a:path>
              <a:path w="1219835" h="1014729">
                <a:moveTo>
                  <a:pt x="1028382" y="603552"/>
                </a:moveTo>
                <a:lnTo>
                  <a:pt x="398343" y="603552"/>
                </a:lnTo>
                <a:lnTo>
                  <a:pt x="407320" y="609644"/>
                </a:lnTo>
                <a:lnTo>
                  <a:pt x="1032528" y="609644"/>
                </a:lnTo>
                <a:lnTo>
                  <a:pt x="1029041" y="604477"/>
                </a:lnTo>
                <a:lnTo>
                  <a:pt x="1028382" y="603552"/>
                </a:lnTo>
                <a:close/>
              </a:path>
              <a:path w="1219835" h="1014729">
                <a:moveTo>
                  <a:pt x="364782" y="582365"/>
                </a:moveTo>
                <a:lnTo>
                  <a:pt x="403110" y="606944"/>
                </a:lnTo>
                <a:lnTo>
                  <a:pt x="398343" y="603552"/>
                </a:lnTo>
                <a:lnTo>
                  <a:pt x="1028382" y="603552"/>
                </a:lnTo>
                <a:lnTo>
                  <a:pt x="1015084" y="584897"/>
                </a:lnTo>
                <a:lnTo>
                  <a:pt x="369183" y="584897"/>
                </a:lnTo>
                <a:lnTo>
                  <a:pt x="364782" y="582365"/>
                </a:lnTo>
                <a:close/>
              </a:path>
              <a:path w="1219835" h="1014729">
                <a:moveTo>
                  <a:pt x="359826" y="579186"/>
                </a:moveTo>
                <a:lnTo>
                  <a:pt x="364782" y="582365"/>
                </a:lnTo>
                <a:lnTo>
                  <a:pt x="369183" y="584897"/>
                </a:lnTo>
                <a:lnTo>
                  <a:pt x="359826" y="579186"/>
                </a:lnTo>
                <a:close/>
              </a:path>
              <a:path w="1219835" h="1014729">
                <a:moveTo>
                  <a:pt x="1011014" y="579186"/>
                </a:moveTo>
                <a:lnTo>
                  <a:pt x="359826" y="579186"/>
                </a:lnTo>
                <a:lnTo>
                  <a:pt x="369183" y="584897"/>
                </a:lnTo>
                <a:lnTo>
                  <a:pt x="1015084" y="584897"/>
                </a:lnTo>
                <a:lnTo>
                  <a:pt x="1011014" y="579186"/>
                </a:lnTo>
                <a:close/>
              </a:path>
              <a:path w="1219835" h="1014729">
                <a:moveTo>
                  <a:pt x="325231" y="559607"/>
                </a:moveTo>
                <a:lnTo>
                  <a:pt x="364782" y="582365"/>
                </a:lnTo>
                <a:lnTo>
                  <a:pt x="359826" y="579186"/>
                </a:lnTo>
                <a:lnTo>
                  <a:pt x="1011014" y="579186"/>
                </a:lnTo>
                <a:lnTo>
                  <a:pt x="998725" y="561945"/>
                </a:lnTo>
                <a:lnTo>
                  <a:pt x="329795" y="561945"/>
                </a:lnTo>
                <a:lnTo>
                  <a:pt x="325231" y="559607"/>
                </a:lnTo>
                <a:close/>
              </a:path>
              <a:path w="1219835" h="1014729">
                <a:moveTo>
                  <a:pt x="320220" y="556724"/>
                </a:moveTo>
                <a:lnTo>
                  <a:pt x="325231" y="559607"/>
                </a:lnTo>
                <a:lnTo>
                  <a:pt x="329795" y="561945"/>
                </a:lnTo>
                <a:lnTo>
                  <a:pt x="320220" y="556724"/>
                </a:lnTo>
                <a:close/>
              </a:path>
              <a:path w="1219835" h="1014729">
                <a:moveTo>
                  <a:pt x="994930" y="556724"/>
                </a:moveTo>
                <a:lnTo>
                  <a:pt x="320220" y="556724"/>
                </a:lnTo>
                <a:lnTo>
                  <a:pt x="329795" y="561945"/>
                </a:lnTo>
                <a:lnTo>
                  <a:pt x="998725" y="561945"/>
                </a:lnTo>
                <a:lnTo>
                  <a:pt x="996399" y="558682"/>
                </a:lnTo>
                <a:lnTo>
                  <a:pt x="994930" y="556724"/>
                </a:lnTo>
                <a:close/>
              </a:path>
              <a:path w="1219835" h="1014729">
                <a:moveTo>
                  <a:pt x="284918" y="538957"/>
                </a:moveTo>
                <a:lnTo>
                  <a:pt x="325231" y="559607"/>
                </a:lnTo>
                <a:lnTo>
                  <a:pt x="320220" y="556724"/>
                </a:lnTo>
                <a:lnTo>
                  <a:pt x="994930" y="556724"/>
                </a:lnTo>
                <a:lnTo>
                  <a:pt x="990033" y="550198"/>
                </a:lnTo>
                <a:lnTo>
                  <a:pt x="982722" y="540897"/>
                </a:lnTo>
                <a:lnTo>
                  <a:pt x="289210" y="540897"/>
                </a:lnTo>
                <a:lnTo>
                  <a:pt x="284918" y="538957"/>
                </a:lnTo>
                <a:close/>
              </a:path>
              <a:path w="1219835" h="1014729">
                <a:moveTo>
                  <a:pt x="279363" y="536111"/>
                </a:moveTo>
                <a:lnTo>
                  <a:pt x="284918" y="538957"/>
                </a:lnTo>
                <a:lnTo>
                  <a:pt x="289210" y="540897"/>
                </a:lnTo>
                <a:lnTo>
                  <a:pt x="279363" y="536111"/>
                </a:lnTo>
                <a:close/>
              </a:path>
              <a:path w="1219835" h="1014729">
                <a:moveTo>
                  <a:pt x="978959" y="536111"/>
                </a:moveTo>
                <a:lnTo>
                  <a:pt x="279363" y="536111"/>
                </a:lnTo>
                <a:lnTo>
                  <a:pt x="289210" y="540897"/>
                </a:lnTo>
                <a:lnTo>
                  <a:pt x="982722" y="540897"/>
                </a:lnTo>
                <a:lnTo>
                  <a:pt x="978959" y="536111"/>
                </a:lnTo>
                <a:close/>
              </a:path>
              <a:path w="1219835" h="1014729">
                <a:moveTo>
                  <a:pt x="242526" y="519790"/>
                </a:moveTo>
                <a:lnTo>
                  <a:pt x="284918" y="538957"/>
                </a:lnTo>
                <a:lnTo>
                  <a:pt x="279363" y="536111"/>
                </a:lnTo>
                <a:lnTo>
                  <a:pt x="978959" y="536111"/>
                </a:lnTo>
                <a:lnTo>
                  <a:pt x="967713" y="521807"/>
                </a:lnTo>
                <a:lnTo>
                  <a:pt x="247646" y="521807"/>
                </a:lnTo>
                <a:lnTo>
                  <a:pt x="242526" y="519790"/>
                </a:lnTo>
                <a:close/>
              </a:path>
              <a:path w="1219835" h="1014729">
                <a:moveTo>
                  <a:pt x="237364" y="517456"/>
                </a:moveTo>
                <a:lnTo>
                  <a:pt x="242526" y="519790"/>
                </a:lnTo>
                <a:lnTo>
                  <a:pt x="247646" y="521807"/>
                </a:lnTo>
                <a:lnTo>
                  <a:pt x="237364" y="517456"/>
                </a:lnTo>
                <a:close/>
              </a:path>
              <a:path w="1219835" h="1014729">
                <a:moveTo>
                  <a:pt x="964292" y="517456"/>
                </a:moveTo>
                <a:lnTo>
                  <a:pt x="237364" y="517456"/>
                </a:lnTo>
                <a:lnTo>
                  <a:pt x="247646" y="521807"/>
                </a:lnTo>
                <a:lnTo>
                  <a:pt x="967713" y="521807"/>
                </a:lnTo>
                <a:lnTo>
                  <a:pt x="964292" y="517456"/>
                </a:lnTo>
                <a:close/>
              </a:path>
              <a:path w="1219835" h="1014729">
                <a:moveTo>
                  <a:pt x="198007" y="502251"/>
                </a:moveTo>
                <a:lnTo>
                  <a:pt x="242526" y="519790"/>
                </a:lnTo>
                <a:lnTo>
                  <a:pt x="237364" y="517456"/>
                </a:lnTo>
                <a:lnTo>
                  <a:pt x="964292" y="517456"/>
                </a:lnTo>
                <a:lnTo>
                  <a:pt x="955270" y="505980"/>
                </a:lnTo>
                <a:lnTo>
                  <a:pt x="953335" y="503641"/>
                </a:lnTo>
                <a:lnTo>
                  <a:pt x="201947" y="503641"/>
                </a:lnTo>
                <a:lnTo>
                  <a:pt x="198007" y="502251"/>
                </a:lnTo>
                <a:close/>
              </a:path>
              <a:path w="1219835" h="1014729">
                <a:moveTo>
                  <a:pt x="194494" y="500867"/>
                </a:moveTo>
                <a:lnTo>
                  <a:pt x="198007" y="502251"/>
                </a:lnTo>
                <a:lnTo>
                  <a:pt x="201947" y="503641"/>
                </a:lnTo>
                <a:lnTo>
                  <a:pt x="194494" y="500867"/>
                </a:lnTo>
                <a:close/>
              </a:path>
              <a:path w="1219835" h="1014729">
                <a:moveTo>
                  <a:pt x="951041" y="500867"/>
                </a:moveTo>
                <a:lnTo>
                  <a:pt x="194494" y="500867"/>
                </a:lnTo>
                <a:lnTo>
                  <a:pt x="201947" y="503641"/>
                </a:lnTo>
                <a:lnTo>
                  <a:pt x="953335" y="503641"/>
                </a:lnTo>
                <a:lnTo>
                  <a:pt x="951041" y="500867"/>
                </a:lnTo>
                <a:close/>
              </a:path>
              <a:path w="1219835" h="1014729">
                <a:moveTo>
                  <a:pt x="177625" y="495062"/>
                </a:moveTo>
                <a:lnTo>
                  <a:pt x="198007" y="502251"/>
                </a:lnTo>
                <a:lnTo>
                  <a:pt x="194494" y="500867"/>
                </a:lnTo>
                <a:lnTo>
                  <a:pt x="951041" y="500867"/>
                </a:lnTo>
                <a:lnTo>
                  <a:pt x="948252" y="497495"/>
                </a:lnTo>
                <a:lnTo>
                  <a:pt x="946977" y="496027"/>
                </a:lnTo>
                <a:lnTo>
                  <a:pt x="180621" y="496027"/>
                </a:lnTo>
                <a:lnTo>
                  <a:pt x="177625" y="495062"/>
                </a:lnTo>
                <a:close/>
              </a:path>
              <a:path w="1219835" h="1014729">
                <a:moveTo>
                  <a:pt x="174963" y="494123"/>
                </a:moveTo>
                <a:lnTo>
                  <a:pt x="177625" y="495062"/>
                </a:lnTo>
                <a:lnTo>
                  <a:pt x="180621" y="496027"/>
                </a:lnTo>
                <a:lnTo>
                  <a:pt x="174963" y="494123"/>
                </a:lnTo>
                <a:close/>
              </a:path>
              <a:path w="1219835" h="1014729">
                <a:moveTo>
                  <a:pt x="945325" y="494123"/>
                </a:moveTo>
                <a:lnTo>
                  <a:pt x="174963" y="494123"/>
                </a:lnTo>
                <a:lnTo>
                  <a:pt x="180621" y="496027"/>
                </a:lnTo>
                <a:lnTo>
                  <a:pt x="946977" y="496027"/>
                </a:lnTo>
                <a:lnTo>
                  <a:pt x="945325" y="494123"/>
                </a:lnTo>
                <a:close/>
              </a:path>
              <a:path w="1219835" h="1014729">
                <a:moveTo>
                  <a:pt x="155163" y="487830"/>
                </a:moveTo>
                <a:lnTo>
                  <a:pt x="177625" y="495062"/>
                </a:lnTo>
                <a:lnTo>
                  <a:pt x="174963" y="494123"/>
                </a:lnTo>
                <a:lnTo>
                  <a:pt x="945325" y="494123"/>
                </a:lnTo>
                <a:lnTo>
                  <a:pt x="940745" y="488848"/>
                </a:lnTo>
                <a:lnTo>
                  <a:pt x="158588" y="488848"/>
                </a:lnTo>
                <a:lnTo>
                  <a:pt x="155163" y="487830"/>
                </a:lnTo>
                <a:close/>
              </a:path>
              <a:path w="1219835" h="1014729">
                <a:moveTo>
                  <a:pt x="153256" y="487216"/>
                </a:moveTo>
                <a:lnTo>
                  <a:pt x="155163" y="487830"/>
                </a:lnTo>
                <a:lnTo>
                  <a:pt x="158588" y="488848"/>
                </a:lnTo>
                <a:lnTo>
                  <a:pt x="153256" y="487216"/>
                </a:lnTo>
                <a:close/>
              </a:path>
              <a:path w="1219835" h="1014729">
                <a:moveTo>
                  <a:pt x="939329" y="487216"/>
                </a:moveTo>
                <a:lnTo>
                  <a:pt x="153256" y="487216"/>
                </a:lnTo>
                <a:lnTo>
                  <a:pt x="158588" y="488848"/>
                </a:lnTo>
                <a:lnTo>
                  <a:pt x="940745" y="488848"/>
                </a:lnTo>
                <a:lnTo>
                  <a:pt x="939329" y="487216"/>
                </a:lnTo>
                <a:close/>
              </a:path>
              <a:path w="1219835" h="1014729">
                <a:moveTo>
                  <a:pt x="133944" y="481524"/>
                </a:moveTo>
                <a:lnTo>
                  <a:pt x="155163" y="487830"/>
                </a:lnTo>
                <a:lnTo>
                  <a:pt x="153256" y="487216"/>
                </a:lnTo>
                <a:lnTo>
                  <a:pt x="939329" y="487216"/>
                </a:lnTo>
                <a:lnTo>
                  <a:pt x="934939" y="482158"/>
                </a:lnTo>
                <a:lnTo>
                  <a:pt x="136282" y="482158"/>
                </a:lnTo>
                <a:lnTo>
                  <a:pt x="133944" y="481524"/>
                </a:lnTo>
                <a:close/>
              </a:path>
              <a:path w="1219835" h="1014729">
                <a:moveTo>
                  <a:pt x="130951" y="480635"/>
                </a:moveTo>
                <a:lnTo>
                  <a:pt x="133944" y="481524"/>
                </a:lnTo>
                <a:lnTo>
                  <a:pt x="136282" y="482158"/>
                </a:lnTo>
                <a:lnTo>
                  <a:pt x="130951" y="480635"/>
                </a:lnTo>
                <a:close/>
              </a:path>
              <a:path w="1219835" h="1014729">
                <a:moveTo>
                  <a:pt x="933617" y="480635"/>
                </a:moveTo>
                <a:lnTo>
                  <a:pt x="130951" y="480635"/>
                </a:lnTo>
                <a:lnTo>
                  <a:pt x="136282" y="482158"/>
                </a:lnTo>
                <a:lnTo>
                  <a:pt x="934939" y="482158"/>
                </a:lnTo>
                <a:lnTo>
                  <a:pt x="933617" y="480635"/>
                </a:lnTo>
                <a:close/>
              </a:path>
              <a:path w="1219835" h="1014729">
                <a:moveTo>
                  <a:pt x="110944" y="475294"/>
                </a:moveTo>
                <a:lnTo>
                  <a:pt x="133944" y="481524"/>
                </a:lnTo>
                <a:lnTo>
                  <a:pt x="130951" y="480635"/>
                </a:lnTo>
                <a:lnTo>
                  <a:pt x="933617" y="480635"/>
                </a:lnTo>
                <a:lnTo>
                  <a:pt x="929557" y="475958"/>
                </a:lnTo>
                <a:lnTo>
                  <a:pt x="113651" y="475958"/>
                </a:lnTo>
                <a:lnTo>
                  <a:pt x="110944" y="475294"/>
                </a:lnTo>
                <a:close/>
              </a:path>
              <a:path w="1219835" h="1014729">
                <a:moveTo>
                  <a:pt x="108373" y="474598"/>
                </a:moveTo>
                <a:lnTo>
                  <a:pt x="110944" y="475294"/>
                </a:lnTo>
                <a:lnTo>
                  <a:pt x="113651" y="475958"/>
                </a:lnTo>
                <a:lnTo>
                  <a:pt x="108373" y="474598"/>
                </a:lnTo>
                <a:close/>
              </a:path>
              <a:path w="1219835" h="1014729">
                <a:moveTo>
                  <a:pt x="928376" y="474598"/>
                </a:moveTo>
                <a:lnTo>
                  <a:pt x="108373" y="474598"/>
                </a:lnTo>
                <a:lnTo>
                  <a:pt x="113651" y="475958"/>
                </a:lnTo>
                <a:lnTo>
                  <a:pt x="929557" y="475958"/>
                </a:lnTo>
                <a:lnTo>
                  <a:pt x="928376" y="474598"/>
                </a:lnTo>
                <a:close/>
              </a:path>
              <a:path w="1219835" h="1014729">
                <a:moveTo>
                  <a:pt x="88986" y="469912"/>
                </a:moveTo>
                <a:lnTo>
                  <a:pt x="110944" y="475294"/>
                </a:lnTo>
                <a:lnTo>
                  <a:pt x="108373" y="474598"/>
                </a:lnTo>
                <a:lnTo>
                  <a:pt x="928376" y="474598"/>
                </a:lnTo>
                <a:lnTo>
                  <a:pt x="924741" y="470410"/>
                </a:lnTo>
                <a:lnTo>
                  <a:pt x="91291" y="470410"/>
                </a:lnTo>
                <a:lnTo>
                  <a:pt x="88986" y="469912"/>
                </a:lnTo>
                <a:close/>
              </a:path>
              <a:path w="1219835" h="1014729">
                <a:moveTo>
                  <a:pt x="85470" y="469050"/>
                </a:moveTo>
                <a:lnTo>
                  <a:pt x="88986" y="469912"/>
                </a:lnTo>
                <a:lnTo>
                  <a:pt x="91291" y="470410"/>
                </a:lnTo>
                <a:lnTo>
                  <a:pt x="85470" y="469050"/>
                </a:lnTo>
                <a:close/>
              </a:path>
              <a:path w="1219835" h="1014729">
                <a:moveTo>
                  <a:pt x="923561" y="469050"/>
                </a:moveTo>
                <a:lnTo>
                  <a:pt x="85470" y="469050"/>
                </a:lnTo>
                <a:lnTo>
                  <a:pt x="91291" y="470410"/>
                </a:lnTo>
                <a:lnTo>
                  <a:pt x="924741" y="470410"/>
                </a:lnTo>
                <a:lnTo>
                  <a:pt x="923561" y="469050"/>
                </a:lnTo>
                <a:close/>
              </a:path>
              <a:path w="1219835" h="1014729">
                <a:moveTo>
                  <a:pt x="64179" y="464554"/>
                </a:moveTo>
                <a:lnTo>
                  <a:pt x="88986" y="469912"/>
                </a:lnTo>
                <a:lnTo>
                  <a:pt x="85470" y="469050"/>
                </a:lnTo>
                <a:lnTo>
                  <a:pt x="923561" y="469050"/>
                </a:lnTo>
                <a:lnTo>
                  <a:pt x="920303" y="465298"/>
                </a:lnTo>
                <a:lnTo>
                  <a:pt x="68061" y="465297"/>
                </a:lnTo>
                <a:lnTo>
                  <a:pt x="64179" y="464554"/>
                </a:lnTo>
                <a:close/>
              </a:path>
              <a:path w="1219835" h="1014729">
                <a:moveTo>
                  <a:pt x="62838" y="464264"/>
                </a:moveTo>
                <a:lnTo>
                  <a:pt x="64179" y="464554"/>
                </a:lnTo>
                <a:lnTo>
                  <a:pt x="68061" y="465297"/>
                </a:lnTo>
                <a:lnTo>
                  <a:pt x="62838" y="464264"/>
                </a:lnTo>
                <a:close/>
              </a:path>
              <a:path w="1219835" h="1014729">
                <a:moveTo>
                  <a:pt x="919406" y="464264"/>
                </a:moveTo>
                <a:lnTo>
                  <a:pt x="62838" y="464264"/>
                </a:lnTo>
                <a:lnTo>
                  <a:pt x="68061" y="465297"/>
                </a:lnTo>
                <a:lnTo>
                  <a:pt x="920303" y="465298"/>
                </a:lnTo>
                <a:lnTo>
                  <a:pt x="919406" y="464264"/>
                </a:lnTo>
                <a:close/>
              </a:path>
              <a:path w="1219835" h="1014729">
                <a:moveTo>
                  <a:pt x="41729" y="460252"/>
                </a:moveTo>
                <a:lnTo>
                  <a:pt x="64179" y="464554"/>
                </a:lnTo>
                <a:lnTo>
                  <a:pt x="62838" y="464264"/>
                </a:lnTo>
                <a:lnTo>
                  <a:pt x="919406" y="464264"/>
                </a:lnTo>
                <a:lnTo>
                  <a:pt x="916385" y="460783"/>
                </a:lnTo>
                <a:lnTo>
                  <a:pt x="44939" y="460783"/>
                </a:lnTo>
                <a:lnTo>
                  <a:pt x="41729" y="460252"/>
                </a:lnTo>
                <a:close/>
              </a:path>
              <a:path w="1219835" h="1014729">
                <a:moveTo>
                  <a:pt x="39390" y="459804"/>
                </a:moveTo>
                <a:lnTo>
                  <a:pt x="41729" y="460252"/>
                </a:lnTo>
                <a:lnTo>
                  <a:pt x="44939" y="460783"/>
                </a:lnTo>
                <a:lnTo>
                  <a:pt x="39390" y="459804"/>
                </a:lnTo>
                <a:close/>
              </a:path>
              <a:path w="1219835" h="1014729">
                <a:moveTo>
                  <a:pt x="915535" y="459804"/>
                </a:moveTo>
                <a:lnTo>
                  <a:pt x="39390" y="459804"/>
                </a:lnTo>
                <a:lnTo>
                  <a:pt x="44939" y="460783"/>
                </a:lnTo>
                <a:lnTo>
                  <a:pt x="916385" y="460783"/>
                </a:lnTo>
                <a:lnTo>
                  <a:pt x="915535" y="459804"/>
                </a:lnTo>
                <a:close/>
              </a:path>
              <a:path w="1219835" h="1014729">
                <a:moveTo>
                  <a:pt x="18788" y="456459"/>
                </a:moveTo>
                <a:lnTo>
                  <a:pt x="41729" y="460252"/>
                </a:lnTo>
                <a:lnTo>
                  <a:pt x="39390" y="459804"/>
                </a:lnTo>
                <a:lnTo>
                  <a:pt x="915535" y="459804"/>
                </a:lnTo>
                <a:lnTo>
                  <a:pt x="912986" y="456867"/>
                </a:lnTo>
                <a:lnTo>
                  <a:pt x="21709" y="456867"/>
                </a:lnTo>
                <a:lnTo>
                  <a:pt x="18788" y="456459"/>
                </a:lnTo>
                <a:close/>
              </a:path>
              <a:path w="1219835" h="1014729">
                <a:moveTo>
                  <a:pt x="15997" y="455997"/>
                </a:moveTo>
                <a:lnTo>
                  <a:pt x="18788" y="456459"/>
                </a:lnTo>
                <a:lnTo>
                  <a:pt x="21709" y="456867"/>
                </a:lnTo>
                <a:lnTo>
                  <a:pt x="15997" y="455997"/>
                </a:lnTo>
                <a:close/>
              </a:path>
              <a:path w="1219835" h="1014729">
                <a:moveTo>
                  <a:pt x="912230" y="455997"/>
                </a:moveTo>
                <a:lnTo>
                  <a:pt x="15997" y="455997"/>
                </a:lnTo>
                <a:lnTo>
                  <a:pt x="21709" y="456867"/>
                </a:lnTo>
                <a:lnTo>
                  <a:pt x="912986" y="456867"/>
                </a:lnTo>
                <a:lnTo>
                  <a:pt x="912230" y="455997"/>
                </a:lnTo>
                <a:close/>
              </a:path>
              <a:path w="1219835" h="1014729">
                <a:moveTo>
                  <a:pt x="0" y="0"/>
                </a:moveTo>
                <a:lnTo>
                  <a:pt x="0" y="453830"/>
                </a:lnTo>
                <a:lnTo>
                  <a:pt x="18788" y="456459"/>
                </a:lnTo>
                <a:lnTo>
                  <a:pt x="15997" y="455997"/>
                </a:lnTo>
                <a:lnTo>
                  <a:pt x="912230" y="455997"/>
                </a:lnTo>
                <a:lnTo>
                  <a:pt x="865613" y="406721"/>
                </a:lnTo>
                <a:lnTo>
                  <a:pt x="817357" y="360383"/>
                </a:lnTo>
                <a:lnTo>
                  <a:pt x="766871" y="316383"/>
                </a:lnTo>
                <a:lnTo>
                  <a:pt x="714209" y="274721"/>
                </a:lnTo>
                <a:lnTo>
                  <a:pt x="659860" y="235779"/>
                </a:lnTo>
                <a:lnTo>
                  <a:pt x="603389" y="199285"/>
                </a:lnTo>
                <a:lnTo>
                  <a:pt x="545014" y="165510"/>
                </a:lnTo>
                <a:lnTo>
                  <a:pt x="484953" y="134454"/>
                </a:lnTo>
                <a:lnTo>
                  <a:pt x="423260" y="106281"/>
                </a:lnTo>
                <a:lnTo>
                  <a:pt x="359826" y="81045"/>
                </a:lnTo>
                <a:lnTo>
                  <a:pt x="319676" y="66795"/>
                </a:lnTo>
                <a:lnTo>
                  <a:pt x="259397" y="48085"/>
                </a:lnTo>
                <a:lnTo>
                  <a:pt x="220879" y="37643"/>
                </a:lnTo>
                <a:lnTo>
                  <a:pt x="153202" y="22197"/>
                </a:lnTo>
                <a:lnTo>
                  <a:pt x="89985" y="10884"/>
                </a:lnTo>
                <a:lnTo>
                  <a:pt x="49346" y="5173"/>
                </a:lnTo>
                <a:lnTo>
                  <a:pt x="14256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ECD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521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656319" y="6364223"/>
            <a:ext cx="360045" cy="379730"/>
          </a:xfrm>
          <a:custGeom>
            <a:avLst/>
            <a:gdLst/>
            <a:ahLst/>
            <a:cxnLst/>
            <a:rect l="l" t="t" r="r" b="b"/>
            <a:pathLst>
              <a:path w="360045" h="379729">
                <a:moveTo>
                  <a:pt x="179831" y="0"/>
                </a:moveTo>
                <a:lnTo>
                  <a:pt x="132027" y="6777"/>
                </a:lnTo>
                <a:lnTo>
                  <a:pt x="89069" y="25905"/>
                </a:lnTo>
                <a:lnTo>
                  <a:pt x="52673" y="55573"/>
                </a:lnTo>
                <a:lnTo>
                  <a:pt x="24553" y="93974"/>
                </a:lnTo>
                <a:lnTo>
                  <a:pt x="6424" y="139298"/>
                </a:lnTo>
                <a:lnTo>
                  <a:pt x="0" y="189737"/>
                </a:lnTo>
                <a:lnTo>
                  <a:pt x="6424" y="240177"/>
                </a:lnTo>
                <a:lnTo>
                  <a:pt x="24553" y="285501"/>
                </a:lnTo>
                <a:lnTo>
                  <a:pt x="52673" y="323901"/>
                </a:lnTo>
                <a:lnTo>
                  <a:pt x="89069" y="353569"/>
                </a:lnTo>
                <a:lnTo>
                  <a:pt x="132027" y="372697"/>
                </a:lnTo>
                <a:lnTo>
                  <a:pt x="179831" y="379474"/>
                </a:lnTo>
                <a:lnTo>
                  <a:pt x="227636" y="372697"/>
                </a:lnTo>
                <a:lnTo>
                  <a:pt x="270594" y="353569"/>
                </a:lnTo>
                <a:lnTo>
                  <a:pt x="306990" y="323901"/>
                </a:lnTo>
                <a:lnTo>
                  <a:pt x="335110" y="285501"/>
                </a:lnTo>
                <a:lnTo>
                  <a:pt x="353239" y="240177"/>
                </a:lnTo>
                <a:lnTo>
                  <a:pt x="359663" y="189737"/>
                </a:lnTo>
                <a:lnTo>
                  <a:pt x="353239" y="139298"/>
                </a:lnTo>
                <a:lnTo>
                  <a:pt x="335110" y="93974"/>
                </a:lnTo>
                <a:lnTo>
                  <a:pt x="306990" y="55573"/>
                </a:lnTo>
                <a:lnTo>
                  <a:pt x="270594" y="25905"/>
                </a:lnTo>
                <a:lnTo>
                  <a:pt x="227636" y="6777"/>
                </a:lnTo>
                <a:lnTo>
                  <a:pt x="179831" y="0"/>
                </a:lnTo>
                <a:close/>
              </a:path>
            </a:pathLst>
          </a:custGeom>
          <a:solidFill>
            <a:srgbClr val="F7F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79664" y="1799844"/>
            <a:ext cx="1164590" cy="981075"/>
          </a:xfrm>
          <a:custGeom>
            <a:avLst/>
            <a:gdLst/>
            <a:ahLst/>
            <a:cxnLst/>
            <a:rect l="l" t="t" r="r" b="b"/>
            <a:pathLst>
              <a:path w="1164590" h="981075">
                <a:moveTo>
                  <a:pt x="0" y="980693"/>
                </a:moveTo>
                <a:lnTo>
                  <a:pt x="1130" y="933175"/>
                </a:lnTo>
                <a:lnTo>
                  <a:pt x="4486" y="886241"/>
                </a:lnTo>
                <a:lnTo>
                  <a:pt x="10017" y="839942"/>
                </a:lnTo>
                <a:lnTo>
                  <a:pt x="17671" y="794330"/>
                </a:lnTo>
                <a:lnTo>
                  <a:pt x="27397" y="749456"/>
                </a:lnTo>
                <a:lnTo>
                  <a:pt x="39144" y="705371"/>
                </a:lnTo>
                <a:lnTo>
                  <a:pt x="52861" y="662127"/>
                </a:lnTo>
                <a:lnTo>
                  <a:pt x="68495" y="619775"/>
                </a:lnTo>
                <a:lnTo>
                  <a:pt x="85996" y="578366"/>
                </a:lnTo>
                <a:lnTo>
                  <a:pt x="105312" y="537953"/>
                </a:lnTo>
                <a:lnTo>
                  <a:pt x="126391" y="498585"/>
                </a:lnTo>
                <a:lnTo>
                  <a:pt x="149184" y="460315"/>
                </a:lnTo>
                <a:lnTo>
                  <a:pt x="173637" y="423194"/>
                </a:lnTo>
                <a:lnTo>
                  <a:pt x="199700" y="387273"/>
                </a:lnTo>
                <a:lnTo>
                  <a:pt x="227322" y="352604"/>
                </a:lnTo>
                <a:lnTo>
                  <a:pt x="256451" y="319238"/>
                </a:lnTo>
                <a:lnTo>
                  <a:pt x="287035" y="287226"/>
                </a:lnTo>
                <a:lnTo>
                  <a:pt x="319024" y="256620"/>
                </a:lnTo>
                <a:lnTo>
                  <a:pt x="352366" y="227470"/>
                </a:lnTo>
                <a:lnTo>
                  <a:pt x="387010" y="199830"/>
                </a:lnTo>
                <a:lnTo>
                  <a:pt x="422903" y="173749"/>
                </a:lnTo>
                <a:lnTo>
                  <a:pt x="459996" y="149279"/>
                </a:lnTo>
                <a:lnTo>
                  <a:pt x="498236" y="126471"/>
                </a:lnTo>
                <a:lnTo>
                  <a:pt x="537573" y="105377"/>
                </a:lnTo>
                <a:lnTo>
                  <a:pt x="577954" y="86049"/>
                </a:lnTo>
                <a:lnTo>
                  <a:pt x="619329" y="68537"/>
                </a:lnTo>
                <a:lnTo>
                  <a:pt x="661646" y="52893"/>
                </a:lnTo>
                <a:lnTo>
                  <a:pt x="704854" y="39168"/>
                </a:lnTo>
                <a:lnTo>
                  <a:pt x="748901" y="27414"/>
                </a:lnTo>
                <a:lnTo>
                  <a:pt x="793737" y="17682"/>
                </a:lnTo>
                <a:lnTo>
                  <a:pt x="839309" y="10023"/>
                </a:lnTo>
                <a:lnTo>
                  <a:pt x="885566" y="4489"/>
                </a:lnTo>
                <a:lnTo>
                  <a:pt x="932457" y="1130"/>
                </a:lnTo>
                <a:lnTo>
                  <a:pt x="979931" y="0"/>
                </a:lnTo>
                <a:lnTo>
                  <a:pt x="1027406" y="1130"/>
                </a:lnTo>
                <a:lnTo>
                  <a:pt x="1074297" y="4489"/>
                </a:lnTo>
                <a:lnTo>
                  <a:pt x="1120554" y="10023"/>
                </a:lnTo>
                <a:lnTo>
                  <a:pt x="1164335" y="17381"/>
                </a:lnTo>
              </a:path>
            </a:pathLst>
          </a:custGeom>
          <a:ln w="697992">
            <a:solidFill>
              <a:srgbClr val="F7F1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979664" y="2780538"/>
            <a:ext cx="1164590" cy="981075"/>
          </a:xfrm>
          <a:custGeom>
            <a:avLst/>
            <a:gdLst/>
            <a:ahLst/>
            <a:cxnLst/>
            <a:rect l="l" t="t" r="r" b="b"/>
            <a:pathLst>
              <a:path w="1164590" h="981075">
                <a:moveTo>
                  <a:pt x="1164335" y="963312"/>
                </a:moveTo>
                <a:lnTo>
                  <a:pt x="1120554" y="970670"/>
                </a:lnTo>
                <a:lnTo>
                  <a:pt x="1074297" y="976204"/>
                </a:lnTo>
                <a:lnTo>
                  <a:pt x="1027406" y="979563"/>
                </a:lnTo>
                <a:lnTo>
                  <a:pt x="979931" y="980694"/>
                </a:lnTo>
                <a:lnTo>
                  <a:pt x="932457" y="979563"/>
                </a:lnTo>
                <a:lnTo>
                  <a:pt x="885566" y="976204"/>
                </a:lnTo>
                <a:lnTo>
                  <a:pt x="839309" y="970670"/>
                </a:lnTo>
                <a:lnTo>
                  <a:pt x="793737" y="963011"/>
                </a:lnTo>
                <a:lnTo>
                  <a:pt x="748901" y="953279"/>
                </a:lnTo>
                <a:lnTo>
                  <a:pt x="704854" y="941525"/>
                </a:lnTo>
                <a:lnTo>
                  <a:pt x="661646" y="927800"/>
                </a:lnTo>
                <a:lnTo>
                  <a:pt x="619329" y="912156"/>
                </a:lnTo>
                <a:lnTo>
                  <a:pt x="577954" y="894644"/>
                </a:lnTo>
                <a:lnTo>
                  <a:pt x="537573" y="875316"/>
                </a:lnTo>
                <a:lnTo>
                  <a:pt x="498236" y="854222"/>
                </a:lnTo>
                <a:lnTo>
                  <a:pt x="459996" y="831414"/>
                </a:lnTo>
                <a:lnTo>
                  <a:pt x="422903" y="806944"/>
                </a:lnTo>
                <a:lnTo>
                  <a:pt x="387010" y="780863"/>
                </a:lnTo>
                <a:lnTo>
                  <a:pt x="352366" y="753223"/>
                </a:lnTo>
                <a:lnTo>
                  <a:pt x="319024" y="724073"/>
                </a:lnTo>
                <a:lnTo>
                  <a:pt x="287035" y="693467"/>
                </a:lnTo>
                <a:lnTo>
                  <a:pt x="256451" y="661455"/>
                </a:lnTo>
                <a:lnTo>
                  <a:pt x="227322" y="628089"/>
                </a:lnTo>
                <a:lnTo>
                  <a:pt x="199700" y="593420"/>
                </a:lnTo>
                <a:lnTo>
                  <a:pt x="173637" y="557499"/>
                </a:lnTo>
                <a:lnTo>
                  <a:pt x="149184" y="520378"/>
                </a:lnTo>
                <a:lnTo>
                  <a:pt x="126391" y="482108"/>
                </a:lnTo>
                <a:lnTo>
                  <a:pt x="105312" y="442740"/>
                </a:lnTo>
                <a:lnTo>
                  <a:pt x="85996" y="402327"/>
                </a:lnTo>
                <a:lnTo>
                  <a:pt x="68495" y="360918"/>
                </a:lnTo>
                <a:lnTo>
                  <a:pt x="52861" y="318566"/>
                </a:lnTo>
                <a:lnTo>
                  <a:pt x="39144" y="275322"/>
                </a:lnTo>
                <a:lnTo>
                  <a:pt x="27397" y="231237"/>
                </a:lnTo>
                <a:lnTo>
                  <a:pt x="17671" y="186363"/>
                </a:lnTo>
                <a:lnTo>
                  <a:pt x="10017" y="140751"/>
                </a:lnTo>
                <a:lnTo>
                  <a:pt x="4486" y="94452"/>
                </a:lnTo>
                <a:lnTo>
                  <a:pt x="1130" y="47518"/>
                </a:lnTo>
                <a:lnTo>
                  <a:pt x="0" y="0"/>
                </a:lnTo>
              </a:path>
            </a:pathLst>
          </a:custGeom>
          <a:ln w="697992">
            <a:solidFill>
              <a:srgbClr val="F7F1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7697" y="557021"/>
            <a:ext cx="515366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521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697" y="1839848"/>
            <a:ext cx="7988604" cy="478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1193" y="6272580"/>
            <a:ext cx="9207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5" dirty="0">
                <a:solidFill>
                  <a:srgbClr val="552112"/>
                </a:solidFill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4871" y="2880360"/>
            <a:ext cx="2929128" cy="3977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36791" y="2781300"/>
            <a:ext cx="2807335" cy="2322195"/>
          </a:xfrm>
          <a:custGeom>
            <a:avLst/>
            <a:gdLst/>
            <a:ahLst/>
            <a:cxnLst/>
            <a:rect l="l" t="t" r="r" b="b"/>
            <a:pathLst>
              <a:path w="2807334" h="2322195">
                <a:moveTo>
                  <a:pt x="0" y="2321814"/>
                </a:moveTo>
                <a:lnTo>
                  <a:pt x="498" y="2273236"/>
                </a:lnTo>
                <a:lnTo>
                  <a:pt x="1985" y="2224902"/>
                </a:lnTo>
                <a:lnTo>
                  <a:pt x="4453" y="2176821"/>
                </a:lnTo>
                <a:lnTo>
                  <a:pt x="7891" y="2129002"/>
                </a:lnTo>
                <a:lnTo>
                  <a:pt x="12289" y="2081455"/>
                </a:lnTo>
                <a:lnTo>
                  <a:pt x="17639" y="2034191"/>
                </a:lnTo>
                <a:lnTo>
                  <a:pt x="23929" y="1987218"/>
                </a:lnTo>
                <a:lnTo>
                  <a:pt x="31152" y="1940546"/>
                </a:lnTo>
                <a:lnTo>
                  <a:pt x="39295" y="1894185"/>
                </a:lnTo>
                <a:lnTo>
                  <a:pt x="48351" y="1848145"/>
                </a:lnTo>
                <a:lnTo>
                  <a:pt x="58310" y="1802435"/>
                </a:lnTo>
                <a:lnTo>
                  <a:pt x="69161" y="1757066"/>
                </a:lnTo>
                <a:lnTo>
                  <a:pt x="80895" y="1712046"/>
                </a:lnTo>
                <a:lnTo>
                  <a:pt x="93502" y="1667386"/>
                </a:lnTo>
                <a:lnTo>
                  <a:pt x="106973" y="1623095"/>
                </a:lnTo>
                <a:lnTo>
                  <a:pt x="121298" y="1579183"/>
                </a:lnTo>
                <a:lnTo>
                  <a:pt x="136468" y="1535659"/>
                </a:lnTo>
                <a:lnTo>
                  <a:pt x="152471" y="1492534"/>
                </a:lnTo>
                <a:lnTo>
                  <a:pt x="169300" y="1449816"/>
                </a:lnTo>
                <a:lnTo>
                  <a:pt x="186944" y="1407516"/>
                </a:lnTo>
                <a:lnTo>
                  <a:pt x="205393" y="1365644"/>
                </a:lnTo>
                <a:lnTo>
                  <a:pt x="224638" y="1324209"/>
                </a:lnTo>
                <a:lnTo>
                  <a:pt x="244669" y="1283220"/>
                </a:lnTo>
                <a:lnTo>
                  <a:pt x="265476" y="1242688"/>
                </a:lnTo>
                <a:lnTo>
                  <a:pt x="287050" y="1202622"/>
                </a:lnTo>
                <a:lnTo>
                  <a:pt x="309381" y="1163032"/>
                </a:lnTo>
                <a:lnTo>
                  <a:pt x="332460" y="1123927"/>
                </a:lnTo>
                <a:lnTo>
                  <a:pt x="356276" y="1085317"/>
                </a:lnTo>
                <a:lnTo>
                  <a:pt x="380819" y="1047213"/>
                </a:lnTo>
                <a:lnTo>
                  <a:pt x="406081" y="1009623"/>
                </a:lnTo>
                <a:lnTo>
                  <a:pt x="432052" y="972557"/>
                </a:lnTo>
                <a:lnTo>
                  <a:pt x="458721" y="936025"/>
                </a:lnTo>
                <a:lnTo>
                  <a:pt x="486080" y="900037"/>
                </a:lnTo>
                <a:lnTo>
                  <a:pt x="514117" y="864602"/>
                </a:lnTo>
                <a:lnTo>
                  <a:pt x="542825" y="829731"/>
                </a:lnTo>
                <a:lnTo>
                  <a:pt x="572193" y="795432"/>
                </a:lnTo>
                <a:lnTo>
                  <a:pt x="602210" y="761716"/>
                </a:lnTo>
                <a:lnTo>
                  <a:pt x="632869" y="728592"/>
                </a:lnTo>
                <a:lnTo>
                  <a:pt x="664159" y="696069"/>
                </a:lnTo>
                <a:lnTo>
                  <a:pt x="696069" y="664159"/>
                </a:lnTo>
                <a:lnTo>
                  <a:pt x="728592" y="632869"/>
                </a:lnTo>
                <a:lnTo>
                  <a:pt x="761716" y="602210"/>
                </a:lnTo>
                <a:lnTo>
                  <a:pt x="795432" y="572193"/>
                </a:lnTo>
                <a:lnTo>
                  <a:pt x="829731" y="542825"/>
                </a:lnTo>
                <a:lnTo>
                  <a:pt x="864602" y="514117"/>
                </a:lnTo>
                <a:lnTo>
                  <a:pt x="900037" y="486080"/>
                </a:lnTo>
                <a:lnTo>
                  <a:pt x="936025" y="458721"/>
                </a:lnTo>
                <a:lnTo>
                  <a:pt x="972557" y="432052"/>
                </a:lnTo>
                <a:lnTo>
                  <a:pt x="1009623" y="406081"/>
                </a:lnTo>
                <a:lnTo>
                  <a:pt x="1047213" y="380819"/>
                </a:lnTo>
                <a:lnTo>
                  <a:pt x="1085317" y="356276"/>
                </a:lnTo>
                <a:lnTo>
                  <a:pt x="1123927" y="332460"/>
                </a:lnTo>
                <a:lnTo>
                  <a:pt x="1163032" y="309381"/>
                </a:lnTo>
                <a:lnTo>
                  <a:pt x="1202622" y="287050"/>
                </a:lnTo>
                <a:lnTo>
                  <a:pt x="1242688" y="265476"/>
                </a:lnTo>
                <a:lnTo>
                  <a:pt x="1283220" y="244669"/>
                </a:lnTo>
                <a:lnTo>
                  <a:pt x="1324209" y="224638"/>
                </a:lnTo>
                <a:lnTo>
                  <a:pt x="1365644" y="205393"/>
                </a:lnTo>
                <a:lnTo>
                  <a:pt x="1407516" y="186944"/>
                </a:lnTo>
                <a:lnTo>
                  <a:pt x="1449816" y="169300"/>
                </a:lnTo>
                <a:lnTo>
                  <a:pt x="1492534" y="152471"/>
                </a:lnTo>
                <a:lnTo>
                  <a:pt x="1535659" y="136468"/>
                </a:lnTo>
                <a:lnTo>
                  <a:pt x="1579183" y="121298"/>
                </a:lnTo>
                <a:lnTo>
                  <a:pt x="1623095" y="106973"/>
                </a:lnTo>
                <a:lnTo>
                  <a:pt x="1667386" y="93502"/>
                </a:lnTo>
                <a:lnTo>
                  <a:pt x="1712046" y="80895"/>
                </a:lnTo>
                <a:lnTo>
                  <a:pt x="1757066" y="69161"/>
                </a:lnTo>
                <a:lnTo>
                  <a:pt x="1802435" y="58310"/>
                </a:lnTo>
                <a:lnTo>
                  <a:pt x="1848145" y="48351"/>
                </a:lnTo>
                <a:lnTo>
                  <a:pt x="1894185" y="39295"/>
                </a:lnTo>
                <a:lnTo>
                  <a:pt x="1940546" y="31152"/>
                </a:lnTo>
                <a:lnTo>
                  <a:pt x="1987218" y="23929"/>
                </a:lnTo>
                <a:lnTo>
                  <a:pt x="2034191" y="17639"/>
                </a:lnTo>
                <a:lnTo>
                  <a:pt x="2081455" y="12289"/>
                </a:lnTo>
                <a:lnTo>
                  <a:pt x="2129002" y="7891"/>
                </a:lnTo>
                <a:lnTo>
                  <a:pt x="2176821" y="4453"/>
                </a:lnTo>
                <a:lnTo>
                  <a:pt x="2224902" y="1985"/>
                </a:lnTo>
                <a:lnTo>
                  <a:pt x="2273236" y="498"/>
                </a:lnTo>
                <a:lnTo>
                  <a:pt x="2321814" y="0"/>
                </a:lnTo>
                <a:lnTo>
                  <a:pt x="2370391" y="498"/>
                </a:lnTo>
                <a:lnTo>
                  <a:pt x="2418725" y="1985"/>
                </a:lnTo>
                <a:lnTo>
                  <a:pt x="2466806" y="4453"/>
                </a:lnTo>
                <a:lnTo>
                  <a:pt x="2514625" y="7891"/>
                </a:lnTo>
                <a:lnTo>
                  <a:pt x="2562172" y="12289"/>
                </a:lnTo>
                <a:lnTo>
                  <a:pt x="2609436" y="17639"/>
                </a:lnTo>
                <a:lnTo>
                  <a:pt x="2656409" y="23929"/>
                </a:lnTo>
                <a:lnTo>
                  <a:pt x="2703081" y="31152"/>
                </a:lnTo>
                <a:lnTo>
                  <a:pt x="2749442" y="39295"/>
                </a:lnTo>
                <a:lnTo>
                  <a:pt x="2795482" y="48351"/>
                </a:lnTo>
                <a:lnTo>
                  <a:pt x="2807207" y="50906"/>
                </a:lnTo>
              </a:path>
            </a:pathLst>
          </a:custGeom>
          <a:ln w="304799">
            <a:solidFill>
              <a:srgbClr val="ECD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6791" y="5103114"/>
            <a:ext cx="802005" cy="1755139"/>
          </a:xfrm>
          <a:custGeom>
            <a:avLst/>
            <a:gdLst/>
            <a:ahLst/>
            <a:cxnLst/>
            <a:rect l="l" t="t" r="r" b="b"/>
            <a:pathLst>
              <a:path w="802004" h="1755140">
                <a:moveTo>
                  <a:pt x="801559" y="1754883"/>
                </a:moveTo>
                <a:lnTo>
                  <a:pt x="761716" y="1719620"/>
                </a:lnTo>
                <a:lnTo>
                  <a:pt x="728592" y="1688962"/>
                </a:lnTo>
                <a:lnTo>
                  <a:pt x="696069" y="1657673"/>
                </a:lnTo>
                <a:lnTo>
                  <a:pt x="664159" y="1625763"/>
                </a:lnTo>
                <a:lnTo>
                  <a:pt x="632869" y="1593241"/>
                </a:lnTo>
                <a:lnTo>
                  <a:pt x="602210" y="1560117"/>
                </a:lnTo>
                <a:lnTo>
                  <a:pt x="572193" y="1526401"/>
                </a:lnTo>
                <a:lnTo>
                  <a:pt x="542825" y="1492103"/>
                </a:lnTo>
                <a:lnTo>
                  <a:pt x="514117" y="1457232"/>
                </a:lnTo>
                <a:lnTo>
                  <a:pt x="486080" y="1421797"/>
                </a:lnTo>
                <a:lnTo>
                  <a:pt x="458721" y="1385810"/>
                </a:lnTo>
                <a:lnTo>
                  <a:pt x="432052" y="1349278"/>
                </a:lnTo>
                <a:lnTo>
                  <a:pt x="406081" y="1312213"/>
                </a:lnTo>
                <a:lnTo>
                  <a:pt x="380819" y="1274623"/>
                </a:lnTo>
                <a:lnTo>
                  <a:pt x="356276" y="1236518"/>
                </a:lnTo>
                <a:lnTo>
                  <a:pt x="332460" y="1197909"/>
                </a:lnTo>
                <a:lnTo>
                  <a:pt x="309381" y="1158804"/>
                </a:lnTo>
                <a:lnTo>
                  <a:pt x="287050" y="1119214"/>
                </a:lnTo>
                <a:lnTo>
                  <a:pt x="265476" y="1079148"/>
                </a:lnTo>
                <a:lnTo>
                  <a:pt x="244669" y="1038615"/>
                </a:lnTo>
                <a:lnTo>
                  <a:pt x="224638" y="997626"/>
                </a:lnTo>
                <a:lnTo>
                  <a:pt x="205393" y="956191"/>
                </a:lnTo>
                <a:lnTo>
                  <a:pt x="186944" y="914318"/>
                </a:lnTo>
                <a:lnTo>
                  <a:pt x="169300" y="872018"/>
                </a:lnTo>
                <a:lnTo>
                  <a:pt x="152471" y="829300"/>
                </a:lnTo>
                <a:lnTo>
                  <a:pt x="136468" y="786174"/>
                </a:lnTo>
                <a:lnTo>
                  <a:pt x="121298" y="742650"/>
                </a:lnTo>
                <a:lnTo>
                  <a:pt x="106973" y="698737"/>
                </a:lnTo>
                <a:lnTo>
                  <a:pt x="93502" y="654445"/>
                </a:lnTo>
                <a:lnTo>
                  <a:pt x="80895" y="609784"/>
                </a:lnTo>
                <a:lnTo>
                  <a:pt x="69161" y="564764"/>
                </a:lnTo>
                <a:lnTo>
                  <a:pt x="58310" y="519393"/>
                </a:lnTo>
                <a:lnTo>
                  <a:pt x="48351" y="473683"/>
                </a:lnTo>
                <a:lnTo>
                  <a:pt x="39295" y="427641"/>
                </a:lnTo>
                <a:lnTo>
                  <a:pt x="31152" y="381280"/>
                </a:lnTo>
                <a:lnTo>
                  <a:pt x="23929" y="334607"/>
                </a:lnTo>
                <a:lnTo>
                  <a:pt x="17639" y="287632"/>
                </a:lnTo>
                <a:lnTo>
                  <a:pt x="12289" y="240366"/>
                </a:lnTo>
                <a:lnTo>
                  <a:pt x="7891" y="192818"/>
                </a:lnTo>
                <a:lnTo>
                  <a:pt x="4453" y="144998"/>
                </a:lnTo>
                <a:lnTo>
                  <a:pt x="1985" y="96915"/>
                </a:lnTo>
                <a:lnTo>
                  <a:pt x="498" y="48579"/>
                </a:lnTo>
                <a:lnTo>
                  <a:pt x="0" y="0"/>
                </a:lnTo>
              </a:path>
            </a:pathLst>
          </a:custGeom>
          <a:ln w="304800">
            <a:solidFill>
              <a:srgbClr val="ECD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4164" y="5138928"/>
            <a:ext cx="920750" cy="919480"/>
          </a:xfrm>
          <a:custGeom>
            <a:avLst/>
            <a:gdLst/>
            <a:ahLst/>
            <a:cxnLst/>
            <a:rect l="l" t="t" r="r" b="b"/>
            <a:pathLst>
              <a:path w="920750" h="919479">
                <a:moveTo>
                  <a:pt x="0" y="459486"/>
                </a:moveTo>
                <a:lnTo>
                  <a:pt x="2376" y="412509"/>
                </a:lnTo>
                <a:lnTo>
                  <a:pt x="9353" y="366889"/>
                </a:lnTo>
                <a:lnTo>
                  <a:pt x="20697" y="322856"/>
                </a:lnTo>
                <a:lnTo>
                  <a:pt x="36177" y="280642"/>
                </a:lnTo>
                <a:lnTo>
                  <a:pt x="55561" y="240477"/>
                </a:lnTo>
                <a:lnTo>
                  <a:pt x="78619" y="202592"/>
                </a:lnTo>
                <a:lnTo>
                  <a:pt x="105117" y="167219"/>
                </a:lnTo>
                <a:lnTo>
                  <a:pt x="134826" y="134588"/>
                </a:lnTo>
                <a:lnTo>
                  <a:pt x="167512" y="104931"/>
                </a:lnTo>
                <a:lnTo>
                  <a:pt x="202945" y="78478"/>
                </a:lnTo>
                <a:lnTo>
                  <a:pt x="240893" y="55461"/>
                </a:lnTo>
                <a:lnTo>
                  <a:pt x="281124" y="36111"/>
                </a:lnTo>
                <a:lnTo>
                  <a:pt x="323406" y="20659"/>
                </a:lnTo>
                <a:lnTo>
                  <a:pt x="367509" y="9335"/>
                </a:lnTo>
                <a:lnTo>
                  <a:pt x="413200" y="2372"/>
                </a:lnTo>
                <a:lnTo>
                  <a:pt x="460248" y="0"/>
                </a:lnTo>
                <a:lnTo>
                  <a:pt x="507295" y="2372"/>
                </a:lnTo>
                <a:lnTo>
                  <a:pt x="552986" y="9335"/>
                </a:lnTo>
                <a:lnTo>
                  <a:pt x="597089" y="20659"/>
                </a:lnTo>
                <a:lnTo>
                  <a:pt x="639371" y="36111"/>
                </a:lnTo>
                <a:lnTo>
                  <a:pt x="679602" y="55461"/>
                </a:lnTo>
                <a:lnTo>
                  <a:pt x="717550" y="78478"/>
                </a:lnTo>
                <a:lnTo>
                  <a:pt x="752983" y="104931"/>
                </a:lnTo>
                <a:lnTo>
                  <a:pt x="785669" y="134588"/>
                </a:lnTo>
                <a:lnTo>
                  <a:pt x="815378" y="167219"/>
                </a:lnTo>
                <a:lnTo>
                  <a:pt x="841876" y="202592"/>
                </a:lnTo>
                <a:lnTo>
                  <a:pt x="864934" y="240477"/>
                </a:lnTo>
                <a:lnTo>
                  <a:pt x="884318" y="280642"/>
                </a:lnTo>
                <a:lnTo>
                  <a:pt x="899798" y="322856"/>
                </a:lnTo>
                <a:lnTo>
                  <a:pt x="911142" y="366889"/>
                </a:lnTo>
                <a:lnTo>
                  <a:pt x="918119" y="412509"/>
                </a:lnTo>
                <a:lnTo>
                  <a:pt x="920495" y="459486"/>
                </a:lnTo>
                <a:lnTo>
                  <a:pt x="918119" y="506466"/>
                </a:lnTo>
                <a:lnTo>
                  <a:pt x="911142" y="552089"/>
                </a:lnTo>
                <a:lnTo>
                  <a:pt x="899798" y="596124"/>
                </a:lnTo>
                <a:lnTo>
                  <a:pt x="884318" y="638340"/>
                </a:lnTo>
                <a:lnTo>
                  <a:pt x="864934" y="678506"/>
                </a:lnTo>
                <a:lnTo>
                  <a:pt x="841876" y="716390"/>
                </a:lnTo>
                <a:lnTo>
                  <a:pt x="815378" y="751763"/>
                </a:lnTo>
                <a:lnTo>
                  <a:pt x="785669" y="784393"/>
                </a:lnTo>
                <a:lnTo>
                  <a:pt x="752983" y="814049"/>
                </a:lnTo>
                <a:lnTo>
                  <a:pt x="717550" y="840500"/>
                </a:lnTo>
                <a:lnTo>
                  <a:pt x="679602" y="863515"/>
                </a:lnTo>
                <a:lnTo>
                  <a:pt x="639371" y="882863"/>
                </a:lnTo>
                <a:lnTo>
                  <a:pt x="597089" y="898314"/>
                </a:lnTo>
                <a:lnTo>
                  <a:pt x="552986" y="909637"/>
                </a:lnTo>
                <a:lnTo>
                  <a:pt x="507295" y="916599"/>
                </a:lnTo>
                <a:lnTo>
                  <a:pt x="460248" y="918972"/>
                </a:lnTo>
                <a:lnTo>
                  <a:pt x="413200" y="916599"/>
                </a:lnTo>
                <a:lnTo>
                  <a:pt x="367509" y="909637"/>
                </a:lnTo>
                <a:lnTo>
                  <a:pt x="323406" y="898314"/>
                </a:lnTo>
                <a:lnTo>
                  <a:pt x="281124" y="882863"/>
                </a:lnTo>
                <a:lnTo>
                  <a:pt x="240893" y="863515"/>
                </a:lnTo>
                <a:lnTo>
                  <a:pt x="202945" y="840500"/>
                </a:lnTo>
                <a:lnTo>
                  <a:pt x="167512" y="814049"/>
                </a:lnTo>
                <a:lnTo>
                  <a:pt x="134826" y="784393"/>
                </a:lnTo>
                <a:lnTo>
                  <a:pt x="105117" y="751763"/>
                </a:lnTo>
                <a:lnTo>
                  <a:pt x="78619" y="716390"/>
                </a:lnTo>
                <a:lnTo>
                  <a:pt x="55561" y="678506"/>
                </a:lnTo>
                <a:lnTo>
                  <a:pt x="36177" y="638340"/>
                </a:lnTo>
                <a:lnTo>
                  <a:pt x="20697" y="596124"/>
                </a:lnTo>
                <a:lnTo>
                  <a:pt x="9353" y="552089"/>
                </a:lnTo>
                <a:lnTo>
                  <a:pt x="2376" y="506466"/>
                </a:lnTo>
                <a:lnTo>
                  <a:pt x="0" y="459486"/>
                </a:lnTo>
                <a:close/>
              </a:path>
            </a:pathLst>
          </a:custGeom>
          <a:ln w="301752">
            <a:solidFill>
              <a:srgbClr val="EC52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6420" y="1917192"/>
            <a:ext cx="5288280" cy="2004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4532" y="0"/>
            <a:ext cx="2164080" cy="1412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4755" y="309372"/>
            <a:ext cx="518159" cy="566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44930" y="344170"/>
            <a:ext cx="214757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900" spc="-5" dirty="0">
                <a:solidFill>
                  <a:srgbClr val="252525"/>
                </a:solidFill>
                <a:latin typeface="Arial"/>
                <a:cs typeface="Arial"/>
              </a:rPr>
              <a:t>МИНИСТЕРСТВО ЭКОНОМИЧЕСКОГО  РАЗВИТИЯ РОССИЙСКОЙ  ФЕДЕРАЦИИ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8048" y="3409188"/>
            <a:ext cx="3851275" cy="576580"/>
          </a:xfrm>
          <a:custGeom>
            <a:avLst/>
            <a:gdLst/>
            <a:ahLst/>
            <a:cxnLst/>
            <a:rect l="l" t="t" r="r" b="b"/>
            <a:pathLst>
              <a:path w="3851275" h="576579">
                <a:moveTo>
                  <a:pt x="0" y="576072"/>
                </a:moveTo>
                <a:lnTo>
                  <a:pt x="3851148" y="576072"/>
                </a:lnTo>
                <a:lnTo>
                  <a:pt x="3851148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6919" y="5822391"/>
            <a:ext cx="2861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C5238"/>
                </a:solidFill>
                <a:latin typeface="Arial"/>
                <a:cs typeface="Arial"/>
              </a:rPr>
              <a:t>Москва, «ВТБ</a:t>
            </a:r>
            <a:r>
              <a:rPr sz="2000" b="1" spc="-114" dirty="0">
                <a:solidFill>
                  <a:srgbClr val="EC523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C5238"/>
                </a:solidFill>
                <a:latin typeface="Arial"/>
                <a:cs typeface="Arial"/>
              </a:rPr>
              <a:t>АРЕНА»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0080" y="1956816"/>
            <a:ext cx="1351788" cy="2316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23559" y="204215"/>
            <a:ext cx="2406395" cy="7696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64435" y="3491484"/>
            <a:ext cx="4204970" cy="782320"/>
          </a:xfrm>
          <a:prstGeom prst="rect">
            <a:avLst/>
          </a:prstGeom>
          <a:solidFill>
            <a:srgbClr val="EC5238"/>
          </a:solidFill>
        </p:spPr>
        <p:txBody>
          <a:bodyPr vert="horz" wrap="square" lIns="0" tIns="13716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108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рамках Национального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  <a:p>
            <a:pPr marL="164465">
              <a:lnSpc>
                <a:spcPct val="100000"/>
              </a:lnSpc>
              <a:spcBef>
                <a:spcPts val="13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поддержке 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малого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среднего</a:t>
            </a:r>
            <a:r>
              <a:rPr sz="1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бизнеса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8902" y="3485982"/>
            <a:ext cx="2985135" cy="3372485"/>
          </a:xfrm>
          <a:custGeom>
            <a:avLst/>
            <a:gdLst/>
            <a:ahLst/>
            <a:cxnLst/>
            <a:rect l="l" t="t" r="r" b="b"/>
            <a:pathLst>
              <a:path w="2985134" h="3372484">
                <a:moveTo>
                  <a:pt x="2985097" y="0"/>
                </a:moveTo>
                <a:lnTo>
                  <a:pt x="2931790" y="11782"/>
                </a:lnTo>
                <a:lnTo>
                  <a:pt x="2839887" y="34420"/>
                </a:lnTo>
                <a:lnTo>
                  <a:pt x="2763773" y="55122"/>
                </a:lnTo>
                <a:lnTo>
                  <a:pt x="2673806" y="81632"/>
                </a:lnTo>
                <a:lnTo>
                  <a:pt x="2584585" y="110377"/>
                </a:lnTo>
                <a:lnTo>
                  <a:pt x="2495214" y="141802"/>
                </a:lnTo>
                <a:lnTo>
                  <a:pt x="2329431" y="206737"/>
                </a:lnTo>
                <a:lnTo>
                  <a:pt x="2159627" y="282842"/>
                </a:lnTo>
                <a:lnTo>
                  <a:pt x="1994589" y="366543"/>
                </a:lnTo>
                <a:lnTo>
                  <a:pt x="1834466" y="457840"/>
                </a:lnTo>
                <a:lnTo>
                  <a:pt x="1678812" y="556881"/>
                </a:lnTo>
                <a:lnTo>
                  <a:pt x="1528967" y="662624"/>
                </a:lnTo>
                <a:lnTo>
                  <a:pt x="1384544" y="775069"/>
                </a:lnTo>
                <a:lnTo>
                  <a:pt x="1245483" y="894663"/>
                </a:lnTo>
                <a:lnTo>
                  <a:pt x="1112470" y="1020513"/>
                </a:lnTo>
                <a:lnTo>
                  <a:pt x="985772" y="1152319"/>
                </a:lnTo>
                <a:lnTo>
                  <a:pt x="865330" y="1290232"/>
                </a:lnTo>
                <a:lnTo>
                  <a:pt x="751457" y="1434103"/>
                </a:lnTo>
                <a:lnTo>
                  <a:pt x="644570" y="1583037"/>
                </a:lnTo>
                <a:lnTo>
                  <a:pt x="544645" y="1737343"/>
                </a:lnTo>
                <a:lnTo>
                  <a:pt x="452080" y="1896841"/>
                </a:lnTo>
                <a:lnTo>
                  <a:pt x="367029" y="2061115"/>
                </a:lnTo>
                <a:lnTo>
                  <a:pt x="289887" y="2229708"/>
                </a:lnTo>
                <a:lnTo>
                  <a:pt x="220655" y="2403217"/>
                </a:lnTo>
                <a:lnTo>
                  <a:pt x="186694" y="2498296"/>
                </a:lnTo>
                <a:lnTo>
                  <a:pt x="157604" y="2586986"/>
                </a:lnTo>
                <a:lnTo>
                  <a:pt x="130372" y="2677836"/>
                </a:lnTo>
                <a:lnTo>
                  <a:pt x="105572" y="2768686"/>
                </a:lnTo>
                <a:lnTo>
                  <a:pt x="82988" y="2859982"/>
                </a:lnTo>
                <a:lnTo>
                  <a:pt x="62418" y="2953617"/>
                </a:lnTo>
                <a:lnTo>
                  <a:pt x="44368" y="3046537"/>
                </a:lnTo>
                <a:lnTo>
                  <a:pt x="28475" y="3140723"/>
                </a:lnTo>
                <a:lnTo>
                  <a:pt x="14886" y="3236130"/>
                </a:lnTo>
                <a:lnTo>
                  <a:pt x="3716" y="3332238"/>
                </a:lnTo>
                <a:lnTo>
                  <a:pt x="0" y="3372016"/>
                </a:lnTo>
                <a:lnTo>
                  <a:pt x="1243659" y="3372016"/>
                </a:lnTo>
                <a:lnTo>
                  <a:pt x="1247608" y="3343854"/>
                </a:lnTo>
                <a:lnTo>
                  <a:pt x="1247405" y="3343854"/>
                </a:lnTo>
                <a:lnTo>
                  <a:pt x="1249818" y="3328097"/>
                </a:lnTo>
                <a:lnTo>
                  <a:pt x="1250032" y="3328097"/>
                </a:lnTo>
                <a:lnTo>
                  <a:pt x="1258070" y="3279872"/>
                </a:lnTo>
                <a:lnTo>
                  <a:pt x="1257877" y="3279872"/>
                </a:lnTo>
                <a:lnTo>
                  <a:pt x="1260588" y="3264770"/>
                </a:lnTo>
                <a:lnTo>
                  <a:pt x="1260780" y="3264770"/>
                </a:lnTo>
                <a:lnTo>
                  <a:pt x="1270162" y="3215965"/>
                </a:lnTo>
                <a:lnTo>
                  <a:pt x="1269986" y="3215965"/>
                </a:lnTo>
                <a:lnTo>
                  <a:pt x="1272950" y="3201458"/>
                </a:lnTo>
                <a:lnTo>
                  <a:pt x="1273140" y="3201458"/>
                </a:lnTo>
                <a:lnTo>
                  <a:pt x="1283382" y="3154336"/>
                </a:lnTo>
                <a:lnTo>
                  <a:pt x="1283154" y="3154336"/>
                </a:lnTo>
                <a:lnTo>
                  <a:pt x="1286863" y="3138325"/>
                </a:lnTo>
                <a:lnTo>
                  <a:pt x="1287083" y="3138325"/>
                </a:lnTo>
                <a:lnTo>
                  <a:pt x="1298521" y="3091724"/>
                </a:lnTo>
                <a:lnTo>
                  <a:pt x="1298332" y="3091724"/>
                </a:lnTo>
                <a:lnTo>
                  <a:pt x="1302041" y="3077382"/>
                </a:lnTo>
                <a:lnTo>
                  <a:pt x="1302218" y="3077382"/>
                </a:lnTo>
                <a:lnTo>
                  <a:pt x="1315063" y="3029976"/>
                </a:lnTo>
                <a:lnTo>
                  <a:pt x="1314865" y="3029976"/>
                </a:lnTo>
                <a:lnTo>
                  <a:pt x="1319006" y="3015425"/>
                </a:lnTo>
                <a:lnTo>
                  <a:pt x="1319194" y="3015425"/>
                </a:lnTo>
                <a:lnTo>
                  <a:pt x="1332759" y="2969821"/>
                </a:lnTo>
                <a:lnTo>
                  <a:pt x="1332546" y="2969821"/>
                </a:lnTo>
                <a:lnTo>
                  <a:pt x="1337327" y="2954466"/>
                </a:lnTo>
                <a:lnTo>
                  <a:pt x="1337550" y="2954466"/>
                </a:lnTo>
                <a:lnTo>
                  <a:pt x="1352347" y="2909056"/>
                </a:lnTo>
                <a:lnTo>
                  <a:pt x="1352163" y="2909056"/>
                </a:lnTo>
                <a:lnTo>
                  <a:pt x="1356899" y="2895086"/>
                </a:lnTo>
                <a:lnTo>
                  <a:pt x="1357086" y="2895086"/>
                </a:lnTo>
                <a:lnTo>
                  <a:pt x="1370695" y="2856468"/>
                </a:lnTo>
                <a:lnTo>
                  <a:pt x="1370260" y="2856468"/>
                </a:lnTo>
                <a:lnTo>
                  <a:pt x="1378184" y="2835215"/>
                </a:lnTo>
                <a:lnTo>
                  <a:pt x="1378640" y="2835215"/>
                </a:lnTo>
                <a:lnTo>
                  <a:pt x="1416463" y="2739286"/>
                </a:lnTo>
                <a:lnTo>
                  <a:pt x="1415646" y="2739286"/>
                </a:lnTo>
                <a:lnTo>
                  <a:pt x="1427562" y="2711138"/>
                </a:lnTo>
                <a:lnTo>
                  <a:pt x="1428398" y="2711138"/>
                </a:lnTo>
                <a:lnTo>
                  <a:pt x="1467567" y="2624682"/>
                </a:lnTo>
                <a:lnTo>
                  <a:pt x="1466736" y="2624682"/>
                </a:lnTo>
                <a:lnTo>
                  <a:pt x="1479814" y="2597650"/>
                </a:lnTo>
                <a:lnTo>
                  <a:pt x="1480593" y="2597650"/>
                </a:lnTo>
                <a:lnTo>
                  <a:pt x="1523952" y="2513070"/>
                </a:lnTo>
                <a:lnTo>
                  <a:pt x="1523159" y="2513070"/>
                </a:lnTo>
                <a:lnTo>
                  <a:pt x="1537458" y="2486724"/>
                </a:lnTo>
                <a:lnTo>
                  <a:pt x="1538302" y="2486724"/>
                </a:lnTo>
                <a:lnTo>
                  <a:pt x="1585443" y="2404706"/>
                </a:lnTo>
                <a:lnTo>
                  <a:pt x="1584675" y="2404706"/>
                </a:lnTo>
                <a:lnTo>
                  <a:pt x="1600166" y="2379089"/>
                </a:lnTo>
                <a:lnTo>
                  <a:pt x="1601118" y="2379089"/>
                </a:lnTo>
                <a:lnTo>
                  <a:pt x="1652262" y="2299410"/>
                </a:lnTo>
                <a:lnTo>
                  <a:pt x="1651406" y="2299410"/>
                </a:lnTo>
                <a:lnTo>
                  <a:pt x="1667939" y="2274984"/>
                </a:lnTo>
                <a:lnTo>
                  <a:pt x="1668792" y="2274984"/>
                </a:lnTo>
                <a:lnTo>
                  <a:pt x="1723920" y="2197539"/>
                </a:lnTo>
                <a:lnTo>
                  <a:pt x="1723051" y="2197539"/>
                </a:lnTo>
                <a:lnTo>
                  <a:pt x="1740776" y="2173858"/>
                </a:lnTo>
                <a:lnTo>
                  <a:pt x="1741666" y="2173858"/>
                </a:lnTo>
                <a:lnTo>
                  <a:pt x="1800319" y="2099242"/>
                </a:lnTo>
                <a:lnTo>
                  <a:pt x="1799314" y="2099242"/>
                </a:lnTo>
                <a:lnTo>
                  <a:pt x="1818231" y="2076455"/>
                </a:lnTo>
                <a:lnTo>
                  <a:pt x="1819061" y="2076455"/>
                </a:lnTo>
                <a:lnTo>
                  <a:pt x="1880884" y="2005116"/>
                </a:lnTo>
                <a:lnTo>
                  <a:pt x="1880046" y="2005116"/>
                </a:lnTo>
                <a:lnTo>
                  <a:pt x="1899856" y="1983222"/>
                </a:lnTo>
                <a:lnTo>
                  <a:pt x="1900914" y="1983222"/>
                </a:lnTo>
                <a:lnTo>
                  <a:pt x="1966217" y="1914713"/>
                </a:lnTo>
                <a:lnTo>
                  <a:pt x="1965395" y="1914713"/>
                </a:lnTo>
                <a:lnTo>
                  <a:pt x="1985950" y="1894011"/>
                </a:lnTo>
                <a:lnTo>
                  <a:pt x="1987088" y="1894011"/>
                </a:lnTo>
                <a:lnTo>
                  <a:pt x="2055756" y="1828480"/>
                </a:lnTo>
                <a:lnTo>
                  <a:pt x="2054616" y="1828480"/>
                </a:lnTo>
                <a:lnTo>
                  <a:pt x="2076512" y="1808672"/>
                </a:lnTo>
                <a:lnTo>
                  <a:pt x="2077509" y="1808672"/>
                </a:lnTo>
                <a:lnTo>
                  <a:pt x="2149111" y="1746715"/>
                </a:lnTo>
                <a:lnTo>
                  <a:pt x="2148009" y="1746715"/>
                </a:lnTo>
                <a:lnTo>
                  <a:pt x="2170798" y="1727950"/>
                </a:lnTo>
                <a:lnTo>
                  <a:pt x="2171903" y="1727950"/>
                </a:lnTo>
                <a:lnTo>
                  <a:pt x="2246431" y="1669418"/>
                </a:lnTo>
                <a:lnTo>
                  <a:pt x="2245274" y="1669418"/>
                </a:lnTo>
                <a:lnTo>
                  <a:pt x="2268808" y="1651844"/>
                </a:lnTo>
                <a:lnTo>
                  <a:pt x="2270010" y="1651844"/>
                </a:lnTo>
                <a:lnTo>
                  <a:pt x="2347781" y="1596590"/>
                </a:lnTo>
                <a:lnTo>
                  <a:pt x="2346412" y="1596590"/>
                </a:lnTo>
                <a:lnTo>
                  <a:pt x="2370840" y="1580207"/>
                </a:lnTo>
                <a:lnTo>
                  <a:pt x="2371941" y="1580207"/>
                </a:lnTo>
                <a:lnTo>
                  <a:pt x="2451779" y="1528974"/>
                </a:lnTo>
                <a:lnTo>
                  <a:pt x="2450380" y="1528974"/>
                </a:lnTo>
                <a:lnTo>
                  <a:pt x="2476148" y="1513336"/>
                </a:lnTo>
                <a:lnTo>
                  <a:pt x="2477606" y="1513336"/>
                </a:lnTo>
                <a:lnTo>
                  <a:pt x="2559803" y="1466123"/>
                </a:lnTo>
                <a:lnTo>
                  <a:pt x="2558221" y="1466123"/>
                </a:lnTo>
                <a:lnTo>
                  <a:pt x="2584436" y="1451975"/>
                </a:lnTo>
                <a:lnTo>
                  <a:pt x="2585836" y="1451975"/>
                </a:lnTo>
                <a:lnTo>
                  <a:pt x="2670718" y="1408486"/>
                </a:lnTo>
                <a:lnTo>
                  <a:pt x="2669189" y="1408486"/>
                </a:lnTo>
                <a:lnTo>
                  <a:pt x="2696298" y="1395380"/>
                </a:lnTo>
                <a:lnTo>
                  <a:pt x="2698111" y="1395380"/>
                </a:lnTo>
                <a:lnTo>
                  <a:pt x="2784549" y="1356210"/>
                </a:lnTo>
                <a:lnTo>
                  <a:pt x="2782690" y="1356210"/>
                </a:lnTo>
                <a:lnTo>
                  <a:pt x="2810842" y="1344295"/>
                </a:lnTo>
                <a:lnTo>
                  <a:pt x="2812977" y="1344295"/>
                </a:lnTo>
                <a:lnTo>
                  <a:pt x="2908759" y="1306615"/>
                </a:lnTo>
                <a:lnTo>
                  <a:pt x="2907660" y="1306615"/>
                </a:lnTo>
                <a:lnTo>
                  <a:pt x="2928066" y="1299019"/>
                </a:lnTo>
                <a:lnTo>
                  <a:pt x="2929025" y="1299019"/>
                </a:lnTo>
                <a:lnTo>
                  <a:pt x="2966310" y="1285764"/>
                </a:lnTo>
                <a:lnTo>
                  <a:pt x="2965900" y="1285764"/>
                </a:lnTo>
                <a:lnTo>
                  <a:pt x="2981391" y="1280403"/>
                </a:lnTo>
                <a:lnTo>
                  <a:pt x="2982414" y="1280403"/>
                </a:lnTo>
                <a:lnTo>
                  <a:pt x="2985097" y="1279532"/>
                </a:lnTo>
                <a:lnTo>
                  <a:pt x="2985097" y="0"/>
                </a:lnTo>
                <a:close/>
              </a:path>
              <a:path w="2985134" h="3372484">
                <a:moveTo>
                  <a:pt x="1249818" y="3328097"/>
                </a:moveTo>
                <a:lnTo>
                  <a:pt x="1247405" y="3343854"/>
                </a:lnTo>
                <a:lnTo>
                  <a:pt x="1248685" y="3336175"/>
                </a:lnTo>
                <a:lnTo>
                  <a:pt x="1249818" y="3328097"/>
                </a:lnTo>
                <a:close/>
              </a:path>
              <a:path w="2985134" h="3372484">
                <a:moveTo>
                  <a:pt x="1248685" y="3336175"/>
                </a:moveTo>
                <a:lnTo>
                  <a:pt x="1247405" y="3343854"/>
                </a:lnTo>
                <a:lnTo>
                  <a:pt x="1247608" y="3343854"/>
                </a:lnTo>
                <a:lnTo>
                  <a:pt x="1248685" y="3336175"/>
                </a:lnTo>
                <a:close/>
              </a:path>
              <a:path w="2985134" h="3372484">
                <a:moveTo>
                  <a:pt x="1250032" y="3328097"/>
                </a:moveTo>
                <a:lnTo>
                  <a:pt x="1249818" y="3328097"/>
                </a:lnTo>
                <a:lnTo>
                  <a:pt x="1248685" y="3336175"/>
                </a:lnTo>
                <a:lnTo>
                  <a:pt x="1250032" y="3328097"/>
                </a:lnTo>
                <a:close/>
              </a:path>
              <a:path w="2985134" h="3372484">
                <a:moveTo>
                  <a:pt x="1260588" y="3264770"/>
                </a:moveTo>
                <a:lnTo>
                  <a:pt x="1257877" y="3279872"/>
                </a:lnTo>
                <a:lnTo>
                  <a:pt x="1259334" y="3272293"/>
                </a:lnTo>
                <a:lnTo>
                  <a:pt x="1260588" y="3264770"/>
                </a:lnTo>
                <a:close/>
              </a:path>
              <a:path w="2985134" h="3372484">
                <a:moveTo>
                  <a:pt x="1259334" y="3272293"/>
                </a:moveTo>
                <a:lnTo>
                  <a:pt x="1257877" y="3279872"/>
                </a:lnTo>
                <a:lnTo>
                  <a:pt x="1258070" y="3279872"/>
                </a:lnTo>
                <a:lnTo>
                  <a:pt x="1259334" y="3272293"/>
                </a:lnTo>
                <a:close/>
              </a:path>
              <a:path w="2985134" h="3372484">
                <a:moveTo>
                  <a:pt x="1260780" y="3264770"/>
                </a:moveTo>
                <a:lnTo>
                  <a:pt x="1260588" y="3264770"/>
                </a:lnTo>
                <a:lnTo>
                  <a:pt x="1259334" y="3272293"/>
                </a:lnTo>
                <a:lnTo>
                  <a:pt x="1260780" y="3264770"/>
                </a:lnTo>
                <a:close/>
              </a:path>
              <a:path w="2985134" h="3372484">
                <a:moveTo>
                  <a:pt x="1272950" y="3201458"/>
                </a:moveTo>
                <a:lnTo>
                  <a:pt x="1269986" y="3215965"/>
                </a:lnTo>
                <a:lnTo>
                  <a:pt x="1271505" y="3208980"/>
                </a:lnTo>
                <a:lnTo>
                  <a:pt x="1272950" y="3201458"/>
                </a:lnTo>
                <a:close/>
              </a:path>
              <a:path w="2985134" h="3372484">
                <a:moveTo>
                  <a:pt x="1271505" y="3208980"/>
                </a:moveTo>
                <a:lnTo>
                  <a:pt x="1269986" y="3215965"/>
                </a:lnTo>
                <a:lnTo>
                  <a:pt x="1270162" y="3215965"/>
                </a:lnTo>
                <a:lnTo>
                  <a:pt x="1271505" y="3208980"/>
                </a:lnTo>
                <a:close/>
              </a:path>
              <a:path w="2985134" h="3372484">
                <a:moveTo>
                  <a:pt x="1273140" y="3201458"/>
                </a:moveTo>
                <a:lnTo>
                  <a:pt x="1272950" y="3201458"/>
                </a:lnTo>
                <a:lnTo>
                  <a:pt x="1271505" y="3208980"/>
                </a:lnTo>
                <a:lnTo>
                  <a:pt x="1273140" y="3201458"/>
                </a:lnTo>
                <a:close/>
              </a:path>
              <a:path w="2985134" h="3372484">
                <a:moveTo>
                  <a:pt x="1286863" y="3138325"/>
                </a:moveTo>
                <a:lnTo>
                  <a:pt x="1283154" y="3154336"/>
                </a:lnTo>
                <a:lnTo>
                  <a:pt x="1285154" y="3146185"/>
                </a:lnTo>
                <a:lnTo>
                  <a:pt x="1286863" y="3138325"/>
                </a:lnTo>
                <a:close/>
              </a:path>
              <a:path w="2985134" h="3372484">
                <a:moveTo>
                  <a:pt x="1285154" y="3146185"/>
                </a:moveTo>
                <a:lnTo>
                  <a:pt x="1283154" y="3154336"/>
                </a:lnTo>
                <a:lnTo>
                  <a:pt x="1283382" y="3154336"/>
                </a:lnTo>
                <a:lnTo>
                  <a:pt x="1285154" y="3146185"/>
                </a:lnTo>
                <a:close/>
              </a:path>
              <a:path w="2985134" h="3372484">
                <a:moveTo>
                  <a:pt x="1287083" y="3138325"/>
                </a:moveTo>
                <a:lnTo>
                  <a:pt x="1286863" y="3138325"/>
                </a:lnTo>
                <a:lnTo>
                  <a:pt x="1285154" y="3146185"/>
                </a:lnTo>
                <a:lnTo>
                  <a:pt x="1287083" y="3138325"/>
                </a:lnTo>
                <a:close/>
              </a:path>
              <a:path w="2985134" h="3372484">
                <a:moveTo>
                  <a:pt x="1302041" y="3077382"/>
                </a:moveTo>
                <a:lnTo>
                  <a:pt x="1298332" y="3091724"/>
                </a:lnTo>
                <a:lnTo>
                  <a:pt x="1300335" y="3084329"/>
                </a:lnTo>
                <a:lnTo>
                  <a:pt x="1302041" y="3077382"/>
                </a:lnTo>
                <a:close/>
              </a:path>
              <a:path w="2985134" h="3372484">
                <a:moveTo>
                  <a:pt x="1300335" y="3084329"/>
                </a:moveTo>
                <a:lnTo>
                  <a:pt x="1298332" y="3091724"/>
                </a:lnTo>
                <a:lnTo>
                  <a:pt x="1298521" y="3091724"/>
                </a:lnTo>
                <a:lnTo>
                  <a:pt x="1300335" y="3084329"/>
                </a:lnTo>
                <a:close/>
              </a:path>
              <a:path w="2985134" h="3372484">
                <a:moveTo>
                  <a:pt x="1302218" y="3077382"/>
                </a:moveTo>
                <a:lnTo>
                  <a:pt x="1302041" y="3077382"/>
                </a:lnTo>
                <a:lnTo>
                  <a:pt x="1300335" y="3084329"/>
                </a:lnTo>
                <a:lnTo>
                  <a:pt x="1302218" y="3077382"/>
                </a:lnTo>
                <a:close/>
              </a:path>
              <a:path w="2985134" h="3372484">
                <a:moveTo>
                  <a:pt x="1319006" y="3015425"/>
                </a:moveTo>
                <a:lnTo>
                  <a:pt x="1314865" y="3029976"/>
                </a:lnTo>
                <a:lnTo>
                  <a:pt x="1317088" y="3022503"/>
                </a:lnTo>
                <a:lnTo>
                  <a:pt x="1319006" y="3015425"/>
                </a:lnTo>
                <a:close/>
              </a:path>
              <a:path w="2985134" h="3372484">
                <a:moveTo>
                  <a:pt x="1317088" y="3022503"/>
                </a:moveTo>
                <a:lnTo>
                  <a:pt x="1314865" y="3029976"/>
                </a:lnTo>
                <a:lnTo>
                  <a:pt x="1315063" y="3029976"/>
                </a:lnTo>
                <a:lnTo>
                  <a:pt x="1317088" y="3022503"/>
                </a:lnTo>
                <a:close/>
              </a:path>
              <a:path w="2985134" h="3372484">
                <a:moveTo>
                  <a:pt x="1319194" y="3015425"/>
                </a:moveTo>
                <a:lnTo>
                  <a:pt x="1319006" y="3015425"/>
                </a:lnTo>
                <a:lnTo>
                  <a:pt x="1317088" y="3022503"/>
                </a:lnTo>
                <a:lnTo>
                  <a:pt x="1319194" y="3015425"/>
                </a:lnTo>
                <a:close/>
              </a:path>
              <a:path w="2985134" h="3372484">
                <a:moveTo>
                  <a:pt x="1337327" y="2954466"/>
                </a:moveTo>
                <a:lnTo>
                  <a:pt x="1332546" y="2969821"/>
                </a:lnTo>
                <a:lnTo>
                  <a:pt x="1334998" y="2962297"/>
                </a:lnTo>
                <a:lnTo>
                  <a:pt x="1337327" y="2954466"/>
                </a:lnTo>
                <a:close/>
              </a:path>
              <a:path w="2985134" h="3372484">
                <a:moveTo>
                  <a:pt x="1334998" y="2962297"/>
                </a:moveTo>
                <a:lnTo>
                  <a:pt x="1332546" y="2969821"/>
                </a:lnTo>
                <a:lnTo>
                  <a:pt x="1332759" y="2969821"/>
                </a:lnTo>
                <a:lnTo>
                  <a:pt x="1334998" y="2962297"/>
                </a:lnTo>
                <a:close/>
              </a:path>
              <a:path w="2985134" h="3372484">
                <a:moveTo>
                  <a:pt x="1337550" y="2954466"/>
                </a:moveTo>
                <a:lnTo>
                  <a:pt x="1337327" y="2954466"/>
                </a:lnTo>
                <a:lnTo>
                  <a:pt x="1334998" y="2962297"/>
                </a:lnTo>
                <a:lnTo>
                  <a:pt x="1337550" y="2954466"/>
                </a:lnTo>
                <a:close/>
              </a:path>
              <a:path w="2985134" h="3372484">
                <a:moveTo>
                  <a:pt x="1356899" y="2895086"/>
                </a:moveTo>
                <a:lnTo>
                  <a:pt x="1352163" y="2909056"/>
                </a:lnTo>
                <a:lnTo>
                  <a:pt x="1354610" y="2902110"/>
                </a:lnTo>
                <a:lnTo>
                  <a:pt x="1356899" y="2895086"/>
                </a:lnTo>
                <a:close/>
              </a:path>
              <a:path w="2985134" h="3372484">
                <a:moveTo>
                  <a:pt x="1354610" y="2902110"/>
                </a:moveTo>
                <a:lnTo>
                  <a:pt x="1352163" y="2909056"/>
                </a:lnTo>
                <a:lnTo>
                  <a:pt x="1352347" y="2909056"/>
                </a:lnTo>
                <a:lnTo>
                  <a:pt x="1354610" y="2902110"/>
                </a:lnTo>
                <a:close/>
              </a:path>
              <a:path w="2985134" h="3372484">
                <a:moveTo>
                  <a:pt x="1357086" y="2895086"/>
                </a:moveTo>
                <a:lnTo>
                  <a:pt x="1356899" y="2895086"/>
                </a:lnTo>
                <a:lnTo>
                  <a:pt x="1354610" y="2902110"/>
                </a:lnTo>
                <a:lnTo>
                  <a:pt x="1357086" y="2895086"/>
                </a:lnTo>
                <a:close/>
              </a:path>
              <a:path w="2985134" h="3372484">
                <a:moveTo>
                  <a:pt x="1378184" y="2835215"/>
                </a:moveTo>
                <a:lnTo>
                  <a:pt x="1370260" y="2856468"/>
                </a:lnTo>
                <a:lnTo>
                  <a:pt x="1374352" y="2846090"/>
                </a:lnTo>
                <a:lnTo>
                  <a:pt x="1378184" y="2835215"/>
                </a:lnTo>
                <a:close/>
              </a:path>
              <a:path w="2985134" h="3372484">
                <a:moveTo>
                  <a:pt x="1374352" y="2846090"/>
                </a:moveTo>
                <a:lnTo>
                  <a:pt x="1370260" y="2856468"/>
                </a:lnTo>
                <a:lnTo>
                  <a:pt x="1370695" y="2856468"/>
                </a:lnTo>
                <a:lnTo>
                  <a:pt x="1374352" y="2846090"/>
                </a:lnTo>
                <a:close/>
              </a:path>
              <a:path w="2985134" h="3372484">
                <a:moveTo>
                  <a:pt x="1378640" y="2835215"/>
                </a:moveTo>
                <a:lnTo>
                  <a:pt x="1378184" y="2835215"/>
                </a:lnTo>
                <a:lnTo>
                  <a:pt x="1374352" y="2846090"/>
                </a:lnTo>
                <a:lnTo>
                  <a:pt x="1378640" y="2835215"/>
                </a:lnTo>
                <a:close/>
              </a:path>
              <a:path w="2985134" h="3372484">
                <a:moveTo>
                  <a:pt x="1427562" y="2711138"/>
                </a:moveTo>
                <a:lnTo>
                  <a:pt x="1415646" y="2739286"/>
                </a:lnTo>
                <a:lnTo>
                  <a:pt x="1421949" y="2725374"/>
                </a:lnTo>
                <a:lnTo>
                  <a:pt x="1427562" y="2711138"/>
                </a:lnTo>
                <a:close/>
              </a:path>
              <a:path w="2985134" h="3372484">
                <a:moveTo>
                  <a:pt x="1421949" y="2725374"/>
                </a:moveTo>
                <a:lnTo>
                  <a:pt x="1415646" y="2739286"/>
                </a:lnTo>
                <a:lnTo>
                  <a:pt x="1416463" y="2739286"/>
                </a:lnTo>
                <a:lnTo>
                  <a:pt x="1421949" y="2725374"/>
                </a:lnTo>
                <a:close/>
              </a:path>
              <a:path w="2985134" h="3372484">
                <a:moveTo>
                  <a:pt x="1428398" y="2711138"/>
                </a:moveTo>
                <a:lnTo>
                  <a:pt x="1427562" y="2711138"/>
                </a:lnTo>
                <a:lnTo>
                  <a:pt x="1421949" y="2725374"/>
                </a:lnTo>
                <a:lnTo>
                  <a:pt x="1428398" y="2711138"/>
                </a:lnTo>
                <a:close/>
              </a:path>
              <a:path w="2985134" h="3372484">
                <a:moveTo>
                  <a:pt x="1479814" y="2597650"/>
                </a:moveTo>
                <a:lnTo>
                  <a:pt x="1466736" y="2624682"/>
                </a:lnTo>
                <a:lnTo>
                  <a:pt x="1473888" y="2610730"/>
                </a:lnTo>
                <a:lnTo>
                  <a:pt x="1479814" y="2597650"/>
                </a:lnTo>
                <a:close/>
              </a:path>
              <a:path w="2985134" h="3372484">
                <a:moveTo>
                  <a:pt x="1473888" y="2610730"/>
                </a:moveTo>
                <a:lnTo>
                  <a:pt x="1466736" y="2624682"/>
                </a:lnTo>
                <a:lnTo>
                  <a:pt x="1467567" y="2624682"/>
                </a:lnTo>
                <a:lnTo>
                  <a:pt x="1473888" y="2610730"/>
                </a:lnTo>
                <a:close/>
              </a:path>
              <a:path w="2985134" h="3372484">
                <a:moveTo>
                  <a:pt x="1480593" y="2597650"/>
                </a:moveTo>
                <a:lnTo>
                  <a:pt x="1479814" y="2597650"/>
                </a:lnTo>
                <a:lnTo>
                  <a:pt x="1473888" y="2610730"/>
                </a:lnTo>
                <a:lnTo>
                  <a:pt x="1480593" y="2597650"/>
                </a:lnTo>
                <a:close/>
              </a:path>
              <a:path w="2985134" h="3372484">
                <a:moveTo>
                  <a:pt x="1537458" y="2486724"/>
                </a:moveTo>
                <a:lnTo>
                  <a:pt x="1523159" y="2513070"/>
                </a:lnTo>
                <a:lnTo>
                  <a:pt x="1530496" y="2500304"/>
                </a:lnTo>
                <a:lnTo>
                  <a:pt x="1537458" y="2486724"/>
                </a:lnTo>
                <a:close/>
              </a:path>
              <a:path w="2985134" h="3372484">
                <a:moveTo>
                  <a:pt x="1530496" y="2500304"/>
                </a:moveTo>
                <a:lnTo>
                  <a:pt x="1523159" y="2513070"/>
                </a:lnTo>
                <a:lnTo>
                  <a:pt x="1523952" y="2513070"/>
                </a:lnTo>
                <a:lnTo>
                  <a:pt x="1530496" y="2500304"/>
                </a:lnTo>
                <a:close/>
              </a:path>
              <a:path w="2985134" h="3372484">
                <a:moveTo>
                  <a:pt x="1538302" y="2486724"/>
                </a:moveTo>
                <a:lnTo>
                  <a:pt x="1537458" y="2486724"/>
                </a:lnTo>
                <a:lnTo>
                  <a:pt x="1530496" y="2500304"/>
                </a:lnTo>
                <a:lnTo>
                  <a:pt x="1538302" y="2486724"/>
                </a:lnTo>
                <a:close/>
              </a:path>
              <a:path w="2985134" h="3372484">
                <a:moveTo>
                  <a:pt x="1600166" y="2379089"/>
                </a:moveTo>
                <a:lnTo>
                  <a:pt x="1584675" y="2404706"/>
                </a:lnTo>
                <a:lnTo>
                  <a:pt x="1592016" y="2393270"/>
                </a:lnTo>
                <a:lnTo>
                  <a:pt x="1600166" y="2379089"/>
                </a:lnTo>
                <a:close/>
              </a:path>
              <a:path w="2985134" h="3372484">
                <a:moveTo>
                  <a:pt x="1592016" y="2393270"/>
                </a:moveTo>
                <a:lnTo>
                  <a:pt x="1584675" y="2404706"/>
                </a:lnTo>
                <a:lnTo>
                  <a:pt x="1585443" y="2404706"/>
                </a:lnTo>
                <a:lnTo>
                  <a:pt x="1592016" y="2393270"/>
                </a:lnTo>
                <a:close/>
              </a:path>
              <a:path w="2985134" h="3372484">
                <a:moveTo>
                  <a:pt x="1601118" y="2379089"/>
                </a:moveTo>
                <a:lnTo>
                  <a:pt x="1600166" y="2379089"/>
                </a:lnTo>
                <a:lnTo>
                  <a:pt x="1592016" y="2393270"/>
                </a:lnTo>
                <a:lnTo>
                  <a:pt x="1601118" y="2379089"/>
                </a:lnTo>
                <a:close/>
              </a:path>
              <a:path w="2985134" h="3372484">
                <a:moveTo>
                  <a:pt x="1667939" y="2274984"/>
                </a:moveTo>
                <a:lnTo>
                  <a:pt x="1651406" y="2299410"/>
                </a:lnTo>
                <a:lnTo>
                  <a:pt x="1660114" y="2287175"/>
                </a:lnTo>
                <a:lnTo>
                  <a:pt x="1667939" y="2274984"/>
                </a:lnTo>
                <a:close/>
              </a:path>
              <a:path w="2985134" h="3372484">
                <a:moveTo>
                  <a:pt x="1660114" y="2287175"/>
                </a:moveTo>
                <a:lnTo>
                  <a:pt x="1651406" y="2299410"/>
                </a:lnTo>
                <a:lnTo>
                  <a:pt x="1652262" y="2299410"/>
                </a:lnTo>
                <a:lnTo>
                  <a:pt x="1660114" y="2287175"/>
                </a:lnTo>
                <a:close/>
              </a:path>
              <a:path w="2985134" h="3372484">
                <a:moveTo>
                  <a:pt x="1668792" y="2274984"/>
                </a:moveTo>
                <a:lnTo>
                  <a:pt x="1667939" y="2274984"/>
                </a:lnTo>
                <a:lnTo>
                  <a:pt x="1660114" y="2287175"/>
                </a:lnTo>
                <a:lnTo>
                  <a:pt x="1668792" y="2274984"/>
                </a:lnTo>
                <a:close/>
              </a:path>
              <a:path w="2985134" h="3372484">
                <a:moveTo>
                  <a:pt x="1740776" y="2173858"/>
                </a:moveTo>
                <a:lnTo>
                  <a:pt x="1723051" y="2197539"/>
                </a:lnTo>
                <a:lnTo>
                  <a:pt x="1732250" y="2185837"/>
                </a:lnTo>
                <a:lnTo>
                  <a:pt x="1740776" y="2173858"/>
                </a:lnTo>
                <a:close/>
              </a:path>
              <a:path w="2985134" h="3372484">
                <a:moveTo>
                  <a:pt x="1732250" y="2185837"/>
                </a:moveTo>
                <a:lnTo>
                  <a:pt x="1723051" y="2197539"/>
                </a:lnTo>
                <a:lnTo>
                  <a:pt x="1723920" y="2197539"/>
                </a:lnTo>
                <a:lnTo>
                  <a:pt x="1732250" y="2185837"/>
                </a:lnTo>
                <a:close/>
              </a:path>
              <a:path w="2985134" h="3372484">
                <a:moveTo>
                  <a:pt x="1741666" y="2173858"/>
                </a:moveTo>
                <a:lnTo>
                  <a:pt x="1740776" y="2173858"/>
                </a:lnTo>
                <a:lnTo>
                  <a:pt x="1732250" y="2185837"/>
                </a:lnTo>
                <a:lnTo>
                  <a:pt x="1741666" y="2173858"/>
                </a:lnTo>
                <a:close/>
              </a:path>
              <a:path w="2985134" h="3372484">
                <a:moveTo>
                  <a:pt x="1818231" y="2076455"/>
                </a:moveTo>
                <a:lnTo>
                  <a:pt x="1799314" y="2099242"/>
                </a:lnTo>
                <a:lnTo>
                  <a:pt x="1810127" y="2086765"/>
                </a:lnTo>
                <a:lnTo>
                  <a:pt x="1818231" y="2076455"/>
                </a:lnTo>
                <a:close/>
              </a:path>
              <a:path w="2985134" h="3372484">
                <a:moveTo>
                  <a:pt x="1810127" y="2086765"/>
                </a:moveTo>
                <a:lnTo>
                  <a:pt x="1799314" y="2099242"/>
                </a:lnTo>
                <a:lnTo>
                  <a:pt x="1800319" y="2099242"/>
                </a:lnTo>
                <a:lnTo>
                  <a:pt x="1810127" y="2086765"/>
                </a:lnTo>
                <a:close/>
              </a:path>
              <a:path w="2985134" h="3372484">
                <a:moveTo>
                  <a:pt x="1819061" y="2076455"/>
                </a:moveTo>
                <a:lnTo>
                  <a:pt x="1818231" y="2076455"/>
                </a:lnTo>
                <a:lnTo>
                  <a:pt x="1810127" y="2086765"/>
                </a:lnTo>
                <a:lnTo>
                  <a:pt x="1819061" y="2076455"/>
                </a:lnTo>
                <a:close/>
              </a:path>
              <a:path w="2985134" h="3372484">
                <a:moveTo>
                  <a:pt x="1899856" y="1983222"/>
                </a:moveTo>
                <a:lnTo>
                  <a:pt x="1880046" y="2005116"/>
                </a:lnTo>
                <a:lnTo>
                  <a:pt x="1889268" y="1995440"/>
                </a:lnTo>
                <a:lnTo>
                  <a:pt x="1899856" y="1983222"/>
                </a:lnTo>
                <a:close/>
              </a:path>
              <a:path w="2985134" h="3372484">
                <a:moveTo>
                  <a:pt x="1889268" y="1995440"/>
                </a:moveTo>
                <a:lnTo>
                  <a:pt x="1880046" y="2005116"/>
                </a:lnTo>
                <a:lnTo>
                  <a:pt x="1880884" y="2005116"/>
                </a:lnTo>
                <a:lnTo>
                  <a:pt x="1889268" y="1995440"/>
                </a:lnTo>
                <a:close/>
              </a:path>
              <a:path w="2985134" h="3372484">
                <a:moveTo>
                  <a:pt x="1900914" y="1983222"/>
                </a:moveTo>
                <a:lnTo>
                  <a:pt x="1899856" y="1983222"/>
                </a:lnTo>
                <a:lnTo>
                  <a:pt x="1889268" y="1995440"/>
                </a:lnTo>
                <a:lnTo>
                  <a:pt x="1900914" y="1983222"/>
                </a:lnTo>
                <a:close/>
              </a:path>
              <a:path w="2985134" h="3372484">
                <a:moveTo>
                  <a:pt x="1985950" y="1894011"/>
                </a:moveTo>
                <a:lnTo>
                  <a:pt x="1965395" y="1914713"/>
                </a:lnTo>
                <a:lnTo>
                  <a:pt x="1974497" y="1906027"/>
                </a:lnTo>
                <a:lnTo>
                  <a:pt x="1985950" y="1894011"/>
                </a:lnTo>
                <a:close/>
              </a:path>
              <a:path w="2985134" h="3372484">
                <a:moveTo>
                  <a:pt x="1974497" y="1906027"/>
                </a:moveTo>
                <a:lnTo>
                  <a:pt x="1965395" y="1914713"/>
                </a:lnTo>
                <a:lnTo>
                  <a:pt x="1966217" y="1914713"/>
                </a:lnTo>
                <a:lnTo>
                  <a:pt x="1974497" y="1906027"/>
                </a:lnTo>
                <a:close/>
              </a:path>
              <a:path w="2985134" h="3372484">
                <a:moveTo>
                  <a:pt x="1987088" y="1894011"/>
                </a:moveTo>
                <a:lnTo>
                  <a:pt x="1985950" y="1894011"/>
                </a:lnTo>
                <a:lnTo>
                  <a:pt x="1974497" y="1906027"/>
                </a:lnTo>
                <a:lnTo>
                  <a:pt x="1987088" y="1894011"/>
                </a:lnTo>
                <a:close/>
              </a:path>
              <a:path w="2985134" h="3372484">
                <a:moveTo>
                  <a:pt x="2076512" y="1808672"/>
                </a:moveTo>
                <a:lnTo>
                  <a:pt x="2054616" y="1828480"/>
                </a:lnTo>
                <a:lnTo>
                  <a:pt x="2066829" y="1817913"/>
                </a:lnTo>
                <a:lnTo>
                  <a:pt x="2076512" y="1808672"/>
                </a:lnTo>
                <a:close/>
              </a:path>
              <a:path w="2985134" h="3372484">
                <a:moveTo>
                  <a:pt x="2066829" y="1817913"/>
                </a:moveTo>
                <a:lnTo>
                  <a:pt x="2054616" y="1828480"/>
                </a:lnTo>
                <a:lnTo>
                  <a:pt x="2055756" y="1828480"/>
                </a:lnTo>
                <a:lnTo>
                  <a:pt x="2066829" y="1817913"/>
                </a:lnTo>
                <a:close/>
              </a:path>
              <a:path w="2985134" h="3372484">
                <a:moveTo>
                  <a:pt x="2077509" y="1808672"/>
                </a:moveTo>
                <a:lnTo>
                  <a:pt x="2076512" y="1808672"/>
                </a:lnTo>
                <a:lnTo>
                  <a:pt x="2066829" y="1817913"/>
                </a:lnTo>
                <a:lnTo>
                  <a:pt x="2077509" y="1808672"/>
                </a:lnTo>
                <a:close/>
              </a:path>
              <a:path w="2985134" h="3372484">
                <a:moveTo>
                  <a:pt x="2170798" y="1727950"/>
                </a:moveTo>
                <a:lnTo>
                  <a:pt x="2148009" y="1746715"/>
                </a:lnTo>
                <a:lnTo>
                  <a:pt x="2159942" y="1737343"/>
                </a:lnTo>
                <a:lnTo>
                  <a:pt x="2170798" y="1727950"/>
                </a:lnTo>
                <a:close/>
              </a:path>
              <a:path w="2985134" h="3372484">
                <a:moveTo>
                  <a:pt x="2159942" y="1737343"/>
                </a:moveTo>
                <a:lnTo>
                  <a:pt x="2148009" y="1746715"/>
                </a:lnTo>
                <a:lnTo>
                  <a:pt x="2149111" y="1746715"/>
                </a:lnTo>
                <a:lnTo>
                  <a:pt x="2159942" y="1737343"/>
                </a:lnTo>
                <a:close/>
              </a:path>
              <a:path w="2985134" h="3372484">
                <a:moveTo>
                  <a:pt x="2171903" y="1727950"/>
                </a:moveTo>
                <a:lnTo>
                  <a:pt x="2170798" y="1727950"/>
                </a:lnTo>
                <a:lnTo>
                  <a:pt x="2159942" y="1737343"/>
                </a:lnTo>
                <a:lnTo>
                  <a:pt x="2171903" y="1727950"/>
                </a:lnTo>
                <a:close/>
              </a:path>
              <a:path w="2985134" h="3372484">
                <a:moveTo>
                  <a:pt x="2268808" y="1651844"/>
                </a:moveTo>
                <a:lnTo>
                  <a:pt x="2245274" y="1669418"/>
                </a:lnTo>
                <a:lnTo>
                  <a:pt x="2257408" y="1660797"/>
                </a:lnTo>
                <a:lnTo>
                  <a:pt x="2268808" y="1651844"/>
                </a:lnTo>
                <a:close/>
              </a:path>
              <a:path w="2985134" h="3372484">
                <a:moveTo>
                  <a:pt x="2257408" y="1660797"/>
                </a:moveTo>
                <a:lnTo>
                  <a:pt x="2245274" y="1669418"/>
                </a:lnTo>
                <a:lnTo>
                  <a:pt x="2246431" y="1669418"/>
                </a:lnTo>
                <a:lnTo>
                  <a:pt x="2257408" y="1660797"/>
                </a:lnTo>
                <a:close/>
              </a:path>
              <a:path w="2985134" h="3372484">
                <a:moveTo>
                  <a:pt x="2270010" y="1651844"/>
                </a:moveTo>
                <a:lnTo>
                  <a:pt x="2268808" y="1651844"/>
                </a:lnTo>
                <a:lnTo>
                  <a:pt x="2257408" y="1660797"/>
                </a:lnTo>
                <a:lnTo>
                  <a:pt x="2270010" y="1651844"/>
                </a:lnTo>
                <a:close/>
              </a:path>
              <a:path w="2985134" h="3372484">
                <a:moveTo>
                  <a:pt x="2370840" y="1580207"/>
                </a:moveTo>
                <a:lnTo>
                  <a:pt x="2346412" y="1596590"/>
                </a:lnTo>
                <a:lnTo>
                  <a:pt x="2360559" y="1587511"/>
                </a:lnTo>
                <a:lnTo>
                  <a:pt x="2370840" y="1580207"/>
                </a:lnTo>
                <a:close/>
              </a:path>
              <a:path w="2985134" h="3372484">
                <a:moveTo>
                  <a:pt x="2360559" y="1587511"/>
                </a:moveTo>
                <a:lnTo>
                  <a:pt x="2346412" y="1596590"/>
                </a:lnTo>
                <a:lnTo>
                  <a:pt x="2347781" y="1596590"/>
                </a:lnTo>
                <a:lnTo>
                  <a:pt x="2360559" y="1587511"/>
                </a:lnTo>
                <a:close/>
              </a:path>
              <a:path w="2985134" h="3372484">
                <a:moveTo>
                  <a:pt x="2371941" y="1580207"/>
                </a:moveTo>
                <a:lnTo>
                  <a:pt x="2370840" y="1580207"/>
                </a:lnTo>
                <a:lnTo>
                  <a:pt x="2360559" y="1587511"/>
                </a:lnTo>
                <a:lnTo>
                  <a:pt x="2371941" y="1580207"/>
                </a:lnTo>
                <a:close/>
              </a:path>
              <a:path w="2985134" h="3372484">
                <a:moveTo>
                  <a:pt x="2476148" y="1513336"/>
                </a:moveTo>
                <a:lnTo>
                  <a:pt x="2450380" y="1528974"/>
                </a:lnTo>
                <a:lnTo>
                  <a:pt x="2463716" y="1521314"/>
                </a:lnTo>
                <a:lnTo>
                  <a:pt x="2476148" y="1513336"/>
                </a:lnTo>
                <a:close/>
              </a:path>
              <a:path w="2985134" h="3372484">
                <a:moveTo>
                  <a:pt x="2463716" y="1521314"/>
                </a:moveTo>
                <a:lnTo>
                  <a:pt x="2450380" y="1528974"/>
                </a:lnTo>
                <a:lnTo>
                  <a:pt x="2451779" y="1528974"/>
                </a:lnTo>
                <a:lnTo>
                  <a:pt x="2463716" y="1521314"/>
                </a:lnTo>
                <a:close/>
              </a:path>
              <a:path w="2985134" h="3372484">
                <a:moveTo>
                  <a:pt x="2477606" y="1513336"/>
                </a:moveTo>
                <a:lnTo>
                  <a:pt x="2476148" y="1513336"/>
                </a:lnTo>
                <a:lnTo>
                  <a:pt x="2463716" y="1521314"/>
                </a:lnTo>
                <a:lnTo>
                  <a:pt x="2477606" y="1513336"/>
                </a:lnTo>
                <a:close/>
              </a:path>
              <a:path w="2985134" h="3372484">
                <a:moveTo>
                  <a:pt x="2584436" y="1451975"/>
                </a:moveTo>
                <a:lnTo>
                  <a:pt x="2558221" y="1466123"/>
                </a:lnTo>
                <a:lnTo>
                  <a:pt x="2572872" y="1458617"/>
                </a:lnTo>
                <a:lnTo>
                  <a:pt x="2584436" y="1451975"/>
                </a:lnTo>
                <a:close/>
              </a:path>
              <a:path w="2985134" h="3372484">
                <a:moveTo>
                  <a:pt x="2572872" y="1458617"/>
                </a:moveTo>
                <a:lnTo>
                  <a:pt x="2558221" y="1466123"/>
                </a:lnTo>
                <a:lnTo>
                  <a:pt x="2559803" y="1466123"/>
                </a:lnTo>
                <a:lnTo>
                  <a:pt x="2572872" y="1458617"/>
                </a:lnTo>
                <a:close/>
              </a:path>
              <a:path w="2985134" h="3372484">
                <a:moveTo>
                  <a:pt x="2585836" y="1451975"/>
                </a:moveTo>
                <a:lnTo>
                  <a:pt x="2584436" y="1451975"/>
                </a:lnTo>
                <a:lnTo>
                  <a:pt x="2572872" y="1458617"/>
                </a:lnTo>
                <a:lnTo>
                  <a:pt x="2585836" y="1451975"/>
                </a:lnTo>
                <a:close/>
              </a:path>
              <a:path w="2985134" h="3372484">
                <a:moveTo>
                  <a:pt x="2696298" y="1395380"/>
                </a:moveTo>
                <a:lnTo>
                  <a:pt x="2669189" y="1408486"/>
                </a:lnTo>
                <a:lnTo>
                  <a:pt x="2682419" y="1402491"/>
                </a:lnTo>
                <a:lnTo>
                  <a:pt x="2696298" y="1395380"/>
                </a:lnTo>
                <a:close/>
              </a:path>
              <a:path w="2985134" h="3372484">
                <a:moveTo>
                  <a:pt x="2682419" y="1402491"/>
                </a:moveTo>
                <a:lnTo>
                  <a:pt x="2669189" y="1408486"/>
                </a:lnTo>
                <a:lnTo>
                  <a:pt x="2670718" y="1408486"/>
                </a:lnTo>
                <a:lnTo>
                  <a:pt x="2682419" y="1402491"/>
                </a:lnTo>
                <a:close/>
              </a:path>
              <a:path w="2985134" h="3372484">
                <a:moveTo>
                  <a:pt x="2698111" y="1395380"/>
                </a:moveTo>
                <a:lnTo>
                  <a:pt x="2696298" y="1395380"/>
                </a:lnTo>
                <a:lnTo>
                  <a:pt x="2682419" y="1402491"/>
                </a:lnTo>
                <a:lnTo>
                  <a:pt x="2698111" y="1395380"/>
                </a:lnTo>
                <a:close/>
              </a:path>
              <a:path w="2985134" h="3372484">
                <a:moveTo>
                  <a:pt x="2810842" y="1344295"/>
                </a:moveTo>
                <a:lnTo>
                  <a:pt x="2782690" y="1356210"/>
                </a:lnTo>
                <a:lnTo>
                  <a:pt x="2796787" y="1350664"/>
                </a:lnTo>
                <a:lnTo>
                  <a:pt x="2810842" y="1344295"/>
                </a:lnTo>
                <a:close/>
              </a:path>
              <a:path w="2985134" h="3372484">
                <a:moveTo>
                  <a:pt x="2796787" y="1350664"/>
                </a:moveTo>
                <a:lnTo>
                  <a:pt x="2782690" y="1356210"/>
                </a:lnTo>
                <a:lnTo>
                  <a:pt x="2784549" y="1356210"/>
                </a:lnTo>
                <a:lnTo>
                  <a:pt x="2796787" y="1350664"/>
                </a:lnTo>
                <a:close/>
              </a:path>
              <a:path w="2985134" h="3372484">
                <a:moveTo>
                  <a:pt x="2812977" y="1344295"/>
                </a:moveTo>
                <a:lnTo>
                  <a:pt x="2810842" y="1344295"/>
                </a:lnTo>
                <a:lnTo>
                  <a:pt x="2796787" y="1350664"/>
                </a:lnTo>
                <a:lnTo>
                  <a:pt x="2812977" y="1344295"/>
                </a:lnTo>
                <a:close/>
              </a:path>
              <a:path w="2985134" h="3372484">
                <a:moveTo>
                  <a:pt x="2928066" y="1299019"/>
                </a:moveTo>
                <a:lnTo>
                  <a:pt x="2907660" y="1306615"/>
                </a:lnTo>
                <a:lnTo>
                  <a:pt x="2919068" y="1302559"/>
                </a:lnTo>
                <a:lnTo>
                  <a:pt x="2928066" y="1299019"/>
                </a:lnTo>
                <a:close/>
              </a:path>
              <a:path w="2985134" h="3372484">
                <a:moveTo>
                  <a:pt x="2919068" y="1302559"/>
                </a:moveTo>
                <a:lnTo>
                  <a:pt x="2907660" y="1306615"/>
                </a:lnTo>
                <a:lnTo>
                  <a:pt x="2908759" y="1306615"/>
                </a:lnTo>
                <a:lnTo>
                  <a:pt x="2919068" y="1302559"/>
                </a:lnTo>
                <a:close/>
              </a:path>
              <a:path w="2985134" h="3372484">
                <a:moveTo>
                  <a:pt x="2929025" y="1299019"/>
                </a:moveTo>
                <a:lnTo>
                  <a:pt x="2928066" y="1299019"/>
                </a:lnTo>
                <a:lnTo>
                  <a:pt x="2919068" y="1302559"/>
                </a:lnTo>
                <a:lnTo>
                  <a:pt x="2929025" y="1299019"/>
                </a:lnTo>
                <a:close/>
              </a:path>
              <a:path w="2985134" h="3372484">
                <a:moveTo>
                  <a:pt x="2981391" y="1280403"/>
                </a:moveTo>
                <a:lnTo>
                  <a:pt x="2965900" y="1285764"/>
                </a:lnTo>
                <a:lnTo>
                  <a:pt x="2970620" y="1284232"/>
                </a:lnTo>
                <a:lnTo>
                  <a:pt x="2981391" y="1280403"/>
                </a:lnTo>
                <a:close/>
              </a:path>
              <a:path w="2985134" h="3372484">
                <a:moveTo>
                  <a:pt x="2970620" y="1284232"/>
                </a:moveTo>
                <a:lnTo>
                  <a:pt x="2965900" y="1285764"/>
                </a:lnTo>
                <a:lnTo>
                  <a:pt x="2966310" y="1285764"/>
                </a:lnTo>
                <a:lnTo>
                  <a:pt x="2970620" y="1284232"/>
                </a:lnTo>
                <a:close/>
              </a:path>
              <a:path w="2985134" h="3372484">
                <a:moveTo>
                  <a:pt x="2982414" y="1280403"/>
                </a:moveTo>
                <a:lnTo>
                  <a:pt x="2981391" y="1280403"/>
                </a:lnTo>
                <a:lnTo>
                  <a:pt x="2970620" y="1284232"/>
                </a:lnTo>
                <a:lnTo>
                  <a:pt x="2982414" y="1280403"/>
                </a:lnTo>
                <a:close/>
              </a:path>
            </a:pathLst>
          </a:custGeom>
          <a:solidFill>
            <a:srgbClr val="F1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90390"/>
            <a:ext cx="1073150" cy="967740"/>
          </a:xfrm>
          <a:custGeom>
            <a:avLst/>
            <a:gdLst/>
            <a:ahLst/>
            <a:cxnLst/>
            <a:rect l="l" t="t" r="r" b="b"/>
            <a:pathLst>
              <a:path w="1073150" h="967740">
                <a:moveTo>
                  <a:pt x="587310" y="960960"/>
                </a:moveTo>
                <a:lnTo>
                  <a:pt x="590323" y="967608"/>
                </a:lnTo>
                <a:lnTo>
                  <a:pt x="1073017" y="967608"/>
                </a:lnTo>
                <a:lnTo>
                  <a:pt x="1072533" y="965984"/>
                </a:lnTo>
                <a:lnTo>
                  <a:pt x="589888" y="965984"/>
                </a:lnTo>
                <a:lnTo>
                  <a:pt x="587310" y="960960"/>
                </a:lnTo>
                <a:close/>
              </a:path>
              <a:path w="1073150" h="967740">
                <a:moveTo>
                  <a:pt x="585097" y="956080"/>
                </a:moveTo>
                <a:lnTo>
                  <a:pt x="587310" y="960960"/>
                </a:lnTo>
                <a:lnTo>
                  <a:pt x="589888" y="965984"/>
                </a:lnTo>
                <a:lnTo>
                  <a:pt x="585097" y="956080"/>
                </a:lnTo>
                <a:close/>
              </a:path>
              <a:path w="1073150" h="967740">
                <a:moveTo>
                  <a:pt x="1069560" y="956080"/>
                </a:moveTo>
                <a:lnTo>
                  <a:pt x="585097" y="956080"/>
                </a:lnTo>
                <a:lnTo>
                  <a:pt x="589888" y="965984"/>
                </a:lnTo>
                <a:lnTo>
                  <a:pt x="1072533" y="965984"/>
                </a:lnTo>
                <a:lnTo>
                  <a:pt x="1070101" y="957821"/>
                </a:lnTo>
                <a:lnTo>
                  <a:pt x="1069560" y="956080"/>
                </a:lnTo>
                <a:close/>
              </a:path>
              <a:path w="1073150" h="967740">
                <a:moveTo>
                  <a:pt x="566321" y="920054"/>
                </a:moveTo>
                <a:lnTo>
                  <a:pt x="587310" y="960960"/>
                </a:lnTo>
                <a:lnTo>
                  <a:pt x="585097" y="956080"/>
                </a:lnTo>
                <a:lnTo>
                  <a:pt x="1069560" y="956080"/>
                </a:lnTo>
                <a:lnTo>
                  <a:pt x="1068359" y="952216"/>
                </a:lnTo>
                <a:lnTo>
                  <a:pt x="1059574" y="925333"/>
                </a:lnTo>
                <a:lnTo>
                  <a:pt x="569366" y="925333"/>
                </a:lnTo>
                <a:lnTo>
                  <a:pt x="566321" y="920054"/>
                </a:lnTo>
                <a:close/>
              </a:path>
              <a:path w="1073150" h="967740">
                <a:moveTo>
                  <a:pt x="564032" y="915592"/>
                </a:moveTo>
                <a:lnTo>
                  <a:pt x="566321" y="920054"/>
                </a:lnTo>
                <a:lnTo>
                  <a:pt x="569366" y="925333"/>
                </a:lnTo>
                <a:lnTo>
                  <a:pt x="564032" y="915592"/>
                </a:lnTo>
                <a:close/>
              </a:path>
              <a:path w="1073150" h="967740">
                <a:moveTo>
                  <a:pt x="1056220" y="915592"/>
                </a:moveTo>
                <a:lnTo>
                  <a:pt x="564032" y="915592"/>
                </a:lnTo>
                <a:lnTo>
                  <a:pt x="569366" y="925333"/>
                </a:lnTo>
                <a:lnTo>
                  <a:pt x="1059574" y="925333"/>
                </a:lnTo>
                <a:lnTo>
                  <a:pt x="1057690" y="919783"/>
                </a:lnTo>
                <a:lnTo>
                  <a:pt x="1056220" y="915592"/>
                </a:lnTo>
                <a:close/>
              </a:path>
              <a:path w="1073150" h="967740">
                <a:moveTo>
                  <a:pt x="543625" y="880708"/>
                </a:moveTo>
                <a:lnTo>
                  <a:pt x="566321" y="920054"/>
                </a:lnTo>
                <a:lnTo>
                  <a:pt x="564032" y="915592"/>
                </a:lnTo>
                <a:lnTo>
                  <a:pt x="1056220" y="915592"/>
                </a:lnTo>
                <a:lnTo>
                  <a:pt x="1048219" y="892791"/>
                </a:lnTo>
                <a:lnTo>
                  <a:pt x="1045493" y="885608"/>
                </a:lnTo>
                <a:lnTo>
                  <a:pt x="546776" y="885608"/>
                </a:lnTo>
                <a:lnTo>
                  <a:pt x="543625" y="880708"/>
                </a:lnTo>
                <a:close/>
              </a:path>
              <a:path w="1073150" h="967740">
                <a:moveTo>
                  <a:pt x="541115" y="876357"/>
                </a:moveTo>
                <a:lnTo>
                  <a:pt x="543625" y="880708"/>
                </a:lnTo>
                <a:lnTo>
                  <a:pt x="546776" y="885608"/>
                </a:lnTo>
                <a:lnTo>
                  <a:pt x="541115" y="876357"/>
                </a:lnTo>
                <a:close/>
              </a:path>
              <a:path w="1073150" h="967740">
                <a:moveTo>
                  <a:pt x="1041854" y="876357"/>
                </a:moveTo>
                <a:lnTo>
                  <a:pt x="541115" y="876357"/>
                </a:lnTo>
                <a:lnTo>
                  <a:pt x="546776" y="885608"/>
                </a:lnTo>
                <a:lnTo>
                  <a:pt x="1045493" y="885608"/>
                </a:lnTo>
                <a:lnTo>
                  <a:pt x="1041854" y="876357"/>
                </a:lnTo>
                <a:close/>
              </a:path>
              <a:path w="1073150" h="967740">
                <a:moveTo>
                  <a:pt x="519096" y="842567"/>
                </a:moveTo>
                <a:lnTo>
                  <a:pt x="543625" y="880708"/>
                </a:lnTo>
                <a:lnTo>
                  <a:pt x="541115" y="876357"/>
                </a:lnTo>
                <a:lnTo>
                  <a:pt x="1041854" y="876357"/>
                </a:lnTo>
                <a:lnTo>
                  <a:pt x="1030345" y="847188"/>
                </a:lnTo>
                <a:lnTo>
                  <a:pt x="522390" y="847188"/>
                </a:lnTo>
                <a:lnTo>
                  <a:pt x="519096" y="842567"/>
                </a:lnTo>
                <a:close/>
              </a:path>
              <a:path w="1073150" h="967740">
                <a:moveTo>
                  <a:pt x="516293" y="838209"/>
                </a:moveTo>
                <a:lnTo>
                  <a:pt x="519096" y="842567"/>
                </a:lnTo>
                <a:lnTo>
                  <a:pt x="522390" y="847188"/>
                </a:lnTo>
                <a:lnTo>
                  <a:pt x="516293" y="838209"/>
                </a:lnTo>
                <a:close/>
              </a:path>
              <a:path w="1073150" h="967740">
                <a:moveTo>
                  <a:pt x="1026802" y="838209"/>
                </a:moveTo>
                <a:lnTo>
                  <a:pt x="516293" y="838209"/>
                </a:lnTo>
                <a:lnTo>
                  <a:pt x="522390" y="847188"/>
                </a:lnTo>
                <a:lnTo>
                  <a:pt x="1030345" y="847188"/>
                </a:lnTo>
                <a:lnTo>
                  <a:pt x="1026802" y="838209"/>
                </a:lnTo>
                <a:close/>
              </a:path>
              <a:path w="1073150" h="967740">
                <a:moveTo>
                  <a:pt x="492685" y="805514"/>
                </a:moveTo>
                <a:lnTo>
                  <a:pt x="519096" y="842567"/>
                </a:lnTo>
                <a:lnTo>
                  <a:pt x="516293" y="838209"/>
                </a:lnTo>
                <a:lnTo>
                  <a:pt x="1026802" y="838209"/>
                </a:lnTo>
                <a:lnTo>
                  <a:pt x="1024268" y="831788"/>
                </a:lnTo>
                <a:lnTo>
                  <a:pt x="1019968" y="821666"/>
                </a:lnTo>
                <a:lnTo>
                  <a:pt x="1014614" y="809857"/>
                </a:lnTo>
                <a:lnTo>
                  <a:pt x="496098" y="809857"/>
                </a:lnTo>
                <a:lnTo>
                  <a:pt x="492685" y="805514"/>
                </a:lnTo>
                <a:close/>
              </a:path>
              <a:path w="1073150" h="967740">
                <a:moveTo>
                  <a:pt x="489730" y="801368"/>
                </a:moveTo>
                <a:lnTo>
                  <a:pt x="492685" y="805514"/>
                </a:lnTo>
                <a:lnTo>
                  <a:pt x="496098" y="809857"/>
                </a:lnTo>
                <a:lnTo>
                  <a:pt x="489730" y="801368"/>
                </a:lnTo>
                <a:close/>
              </a:path>
              <a:path w="1073150" h="967740">
                <a:moveTo>
                  <a:pt x="1010766" y="801368"/>
                </a:moveTo>
                <a:lnTo>
                  <a:pt x="489730" y="801368"/>
                </a:lnTo>
                <a:lnTo>
                  <a:pt x="496098" y="809857"/>
                </a:lnTo>
                <a:lnTo>
                  <a:pt x="1014614" y="809857"/>
                </a:lnTo>
                <a:lnTo>
                  <a:pt x="1010766" y="801368"/>
                </a:lnTo>
                <a:close/>
              </a:path>
              <a:path w="1073150" h="967740">
                <a:moveTo>
                  <a:pt x="465103" y="770420"/>
                </a:moveTo>
                <a:lnTo>
                  <a:pt x="492685" y="805514"/>
                </a:lnTo>
                <a:lnTo>
                  <a:pt x="489730" y="801368"/>
                </a:lnTo>
                <a:lnTo>
                  <a:pt x="1010766" y="801368"/>
                </a:lnTo>
                <a:lnTo>
                  <a:pt x="998456" y="774213"/>
                </a:lnTo>
                <a:lnTo>
                  <a:pt x="468392" y="774213"/>
                </a:lnTo>
                <a:lnTo>
                  <a:pt x="465103" y="770420"/>
                </a:lnTo>
                <a:close/>
              </a:path>
              <a:path w="1073150" h="967740">
                <a:moveTo>
                  <a:pt x="461370" y="765669"/>
                </a:moveTo>
                <a:lnTo>
                  <a:pt x="465103" y="770420"/>
                </a:lnTo>
                <a:lnTo>
                  <a:pt x="468392" y="774213"/>
                </a:lnTo>
                <a:lnTo>
                  <a:pt x="461370" y="765669"/>
                </a:lnTo>
                <a:close/>
              </a:path>
              <a:path w="1073150" h="967740">
                <a:moveTo>
                  <a:pt x="994466" y="765669"/>
                </a:moveTo>
                <a:lnTo>
                  <a:pt x="461370" y="765669"/>
                </a:lnTo>
                <a:lnTo>
                  <a:pt x="468392" y="774213"/>
                </a:lnTo>
                <a:lnTo>
                  <a:pt x="998456" y="774213"/>
                </a:lnTo>
                <a:lnTo>
                  <a:pt x="996507" y="769914"/>
                </a:lnTo>
                <a:lnTo>
                  <a:pt x="994466" y="765669"/>
                </a:lnTo>
                <a:close/>
              </a:path>
              <a:path w="1073150" h="967740">
                <a:moveTo>
                  <a:pt x="435549" y="736328"/>
                </a:moveTo>
                <a:lnTo>
                  <a:pt x="465103" y="770420"/>
                </a:lnTo>
                <a:lnTo>
                  <a:pt x="461370" y="765669"/>
                </a:lnTo>
                <a:lnTo>
                  <a:pt x="994466" y="765669"/>
                </a:lnTo>
                <a:lnTo>
                  <a:pt x="991771" y="760064"/>
                </a:lnTo>
                <a:lnTo>
                  <a:pt x="981284" y="739603"/>
                </a:lnTo>
                <a:lnTo>
                  <a:pt x="438671" y="739603"/>
                </a:lnTo>
                <a:lnTo>
                  <a:pt x="435549" y="736328"/>
                </a:lnTo>
                <a:close/>
              </a:path>
              <a:path w="1073150" h="967740">
                <a:moveTo>
                  <a:pt x="431595" y="731767"/>
                </a:moveTo>
                <a:lnTo>
                  <a:pt x="435549" y="736328"/>
                </a:lnTo>
                <a:lnTo>
                  <a:pt x="438671" y="739603"/>
                </a:lnTo>
                <a:lnTo>
                  <a:pt x="431595" y="731767"/>
                </a:lnTo>
                <a:close/>
              </a:path>
              <a:path w="1073150" h="967740">
                <a:moveTo>
                  <a:pt x="977267" y="731767"/>
                </a:moveTo>
                <a:lnTo>
                  <a:pt x="431595" y="731767"/>
                </a:lnTo>
                <a:lnTo>
                  <a:pt x="438671" y="739603"/>
                </a:lnTo>
                <a:lnTo>
                  <a:pt x="981284" y="739603"/>
                </a:lnTo>
                <a:lnTo>
                  <a:pt x="977267" y="731767"/>
                </a:lnTo>
                <a:close/>
              </a:path>
              <a:path w="1073150" h="967740">
                <a:moveTo>
                  <a:pt x="403685" y="702905"/>
                </a:moveTo>
                <a:lnTo>
                  <a:pt x="435549" y="736328"/>
                </a:lnTo>
                <a:lnTo>
                  <a:pt x="431595" y="731767"/>
                </a:lnTo>
                <a:lnTo>
                  <a:pt x="977267" y="731767"/>
                </a:lnTo>
                <a:lnTo>
                  <a:pt x="965915" y="709618"/>
                </a:lnTo>
                <a:lnTo>
                  <a:pt x="964293" y="706625"/>
                </a:lnTo>
                <a:lnTo>
                  <a:pt x="407589" y="706625"/>
                </a:lnTo>
                <a:lnTo>
                  <a:pt x="403685" y="702905"/>
                </a:lnTo>
                <a:close/>
              </a:path>
              <a:path w="1073150" h="967740">
                <a:moveTo>
                  <a:pt x="399969" y="699007"/>
                </a:moveTo>
                <a:lnTo>
                  <a:pt x="403685" y="702905"/>
                </a:lnTo>
                <a:lnTo>
                  <a:pt x="407589" y="706625"/>
                </a:lnTo>
                <a:lnTo>
                  <a:pt x="399969" y="699007"/>
                </a:lnTo>
                <a:close/>
              </a:path>
              <a:path w="1073150" h="967740">
                <a:moveTo>
                  <a:pt x="960133" y="699007"/>
                </a:moveTo>
                <a:lnTo>
                  <a:pt x="399969" y="699007"/>
                </a:lnTo>
                <a:lnTo>
                  <a:pt x="407589" y="706625"/>
                </a:lnTo>
                <a:lnTo>
                  <a:pt x="964293" y="706625"/>
                </a:lnTo>
                <a:lnTo>
                  <a:pt x="960635" y="699877"/>
                </a:lnTo>
                <a:lnTo>
                  <a:pt x="960133" y="699007"/>
                </a:lnTo>
                <a:close/>
              </a:path>
              <a:path w="1073150" h="967740">
                <a:moveTo>
                  <a:pt x="370573" y="671353"/>
                </a:moveTo>
                <a:lnTo>
                  <a:pt x="403685" y="702905"/>
                </a:lnTo>
                <a:lnTo>
                  <a:pt x="399969" y="699007"/>
                </a:lnTo>
                <a:lnTo>
                  <a:pt x="960133" y="699007"/>
                </a:lnTo>
                <a:lnTo>
                  <a:pt x="946364" y="675117"/>
                </a:lnTo>
                <a:lnTo>
                  <a:pt x="374929" y="675117"/>
                </a:lnTo>
                <a:lnTo>
                  <a:pt x="370573" y="671353"/>
                </a:lnTo>
                <a:close/>
              </a:path>
              <a:path w="1073150" h="967740">
                <a:moveTo>
                  <a:pt x="366927" y="667879"/>
                </a:moveTo>
                <a:lnTo>
                  <a:pt x="370573" y="671353"/>
                </a:lnTo>
                <a:lnTo>
                  <a:pt x="374929" y="675117"/>
                </a:lnTo>
                <a:lnTo>
                  <a:pt x="366927" y="667879"/>
                </a:lnTo>
                <a:close/>
              </a:path>
              <a:path w="1073150" h="967740">
                <a:moveTo>
                  <a:pt x="942193" y="667879"/>
                </a:moveTo>
                <a:lnTo>
                  <a:pt x="366927" y="667879"/>
                </a:lnTo>
                <a:lnTo>
                  <a:pt x="374929" y="675117"/>
                </a:lnTo>
                <a:lnTo>
                  <a:pt x="946364" y="675117"/>
                </a:lnTo>
                <a:lnTo>
                  <a:pt x="942193" y="667879"/>
                </a:lnTo>
                <a:close/>
              </a:path>
              <a:path w="1073150" h="967740">
                <a:moveTo>
                  <a:pt x="336161" y="641619"/>
                </a:moveTo>
                <a:lnTo>
                  <a:pt x="370573" y="671353"/>
                </a:lnTo>
                <a:lnTo>
                  <a:pt x="366927" y="667879"/>
                </a:lnTo>
                <a:lnTo>
                  <a:pt x="942193" y="667879"/>
                </a:lnTo>
                <a:lnTo>
                  <a:pt x="932438" y="650955"/>
                </a:lnTo>
                <a:lnTo>
                  <a:pt x="928975" y="645296"/>
                </a:lnTo>
                <a:lnTo>
                  <a:pt x="340854" y="645296"/>
                </a:lnTo>
                <a:lnTo>
                  <a:pt x="336161" y="641619"/>
                </a:lnTo>
                <a:close/>
              </a:path>
              <a:path w="1073150" h="967740">
                <a:moveTo>
                  <a:pt x="332417" y="638385"/>
                </a:moveTo>
                <a:lnTo>
                  <a:pt x="336268" y="641704"/>
                </a:lnTo>
                <a:lnTo>
                  <a:pt x="340854" y="645296"/>
                </a:lnTo>
                <a:lnTo>
                  <a:pt x="332417" y="638385"/>
                </a:lnTo>
                <a:close/>
              </a:path>
              <a:path w="1073150" h="967740">
                <a:moveTo>
                  <a:pt x="924646" y="638385"/>
                </a:moveTo>
                <a:lnTo>
                  <a:pt x="332417" y="638385"/>
                </a:lnTo>
                <a:lnTo>
                  <a:pt x="340854" y="645296"/>
                </a:lnTo>
                <a:lnTo>
                  <a:pt x="928975" y="645296"/>
                </a:lnTo>
                <a:lnTo>
                  <a:pt x="926723" y="641619"/>
                </a:lnTo>
                <a:lnTo>
                  <a:pt x="924646" y="638385"/>
                </a:lnTo>
                <a:close/>
              </a:path>
              <a:path w="1073150" h="967740">
                <a:moveTo>
                  <a:pt x="301125" y="614176"/>
                </a:moveTo>
                <a:lnTo>
                  <a:pt x="336161" y="641619"/>
                </a:lnTo>
                <a:lnTo>
                  <a:pt x="332417" y="638385"/>
                </a:lnTo>
                <a:lnTo>
                  <a:pt x="924646" y="638385"/>
                </a:lnTo>
                <a:lnTo>
                  <a:pt x="910917" y="616998"/>
                </a:lnTo>
                <a:lnTo>
                  <a:pt x="305091" y="616998"/>
                </a:lnTo>
                <a:lnTo>
                  <a:pt x="301125" y="614176"/>
                </a:lnTo>
                <a:close/>
              </a:path>
              <a:path w="1073150" h="967740">
                <a:moveTo>
                  <a:pt x="296599" y="610631"/>
                </a:moveTo>
                <a:lnTo>
                  <a:pt x="301125" y="614176"/>
                </a:lnTo>
                <a:lnTo>
                  <a:pt x="305091" y="616998"/>
                </a:lnTo>
                <a:lnTo>
                  <a:pt x="296599" y="610631"/>
                </a:lnTo>
                <a:close/>
              </a:path>
              <a:path w="1073150" h="967740">
                <a:moveTo>
                  <a:pt x="906829" y="610631"/>
                </a:moveTo>
                <a:lnTo>
                  <a:pt x="296599" y="610631"/>
                </a:lnTo>
                <a:lnTo>
                  <a:pt x="305091" y="616998"/>
                </a:lnTo>
                <a:lnTo>
                  <a:pt x="910917" y="616998"/>
                </a:lnTo>
                <a:lnTo>
                  <a:pt x="906829" y="610631"/>
                </a:lnTo>
                <a:close/>
              </a:path>
              <a:path w="1073150" h="967740">
                <a:moveTo>
                  <a:pt x="263973" y="587741"/>
                </a:moveTo>
                <a:lnTo>
                  <a:pt x="301125" y="614176"/>
                </a:lnTo>
                <a:lnTo>
                  <a:pt x="296599" y="610631"/>
                </a:lnTo>
                <a:lnTo>
                  <a:pt x="906829" y="610631"/>
                </a:lnTo>
                <a:lnTo>
                  <a:pt x="896349" y="594306"/>
                </a:lnTo>
                <a:lnTo>
                  <a:pt x="893741" y="590442"/>
                </a:lnTo>
                <a:lnTo>
                  <a:pt x="268185" y="590442"/>
                </a:lnTo>
                <a:lnTo>
                  <a:pt x="263973" y="587741"/>
                </a:lnTo>
                <a:close/>
              </a:path>
              <a:path w="1073150" h="967740">
                <a:moveTo>
                  <a:pt x="259203" y="584347"/>
                </a:moveTo>
                <a:lnTo>
                  <a:pt x="263973" y="587741"/>
                </a:lnTo>
                <a:lnTo>
                  <a:pt x="268185" y="590442"/>
                </a:lnTo>
                <a:lnTo>
                  <a:pt x="259203" y="584347"/>
                </a:lnTo>
                <a:close/>
              </a:path>
              <a:path w="1073150" h="967740">
                <a:moveTo>
                  <a:pt x="889593" y="584347"/>
                </a:moveTo>
                <a:lnTo>
                  <a:pt x="259203" y="584347"/>
                </a:lnTo>
                <a:lnTo>
                  <a:pt x="268185" y="590442"/>
                </a:lnTo>
                <a:lnTo>
                  <a:pt x="893741" y="590442"/>
                </a:lnTo>
                <a:lnTo>
                  <a:pt x="890252" y="585272"/>
                </a:lnTo>
                <a:lnTo>
                  <a:pt x="889593" y="584347"/>
                </a:lnTo>
                <a:close/>
              </a:path>
              <a:path w="1073150" h="967740">
                <a:moveTo>
                  <a:pt x="225623" y="563148"/>
                </a:moveTo>
                <a:lnTo>
                  <a:pt x="263973" y="587741"/>
                </a:lnTo>
                <a:lnTo>
                  <a:pt x="259203" y="584347"/>
                </a:lnTo>
                <a:lnTo>
                  <a:pt x="889593" y="584347"/>
                </a:lnTo>
                <a:lnTo>
                  <a:pt x="876288" y="565681"/>
                </a:lnTo>
                <a:lnTo>
                  <a:pt x="230027" y="565681"/>
                </a:lnTo>
                <a:lnTo>
                  <a:pt x="225623" y="563148"/>
                </a:lnTo>
                <a:close/>
              </a:path>
              <a:path w="1073150" h="967740">
                <a:moveTo>
                  <a:pt x="220664" y="559967"/>
                </a:moveTo>
                <a:lnTo>
                  <a:pt x="225623" y="563148"/>
                </a:lnTo>
                <a:lnTo>
                  <a:pt x="230027" y="565681"/>
                </a:lnTo>
                <a:lnTo>
                  <a:pt x="220664" y="559967"/>
                </a:lnTo>
                <a:close/>
              </a:path>
              <a:path w="1073150" h="967740">
                <a:moveTo>
                  <a:pt x="872216" y="559967"/>
                </a:moveTo>
                <a:lnTo>
                  <a:pt x="220664" y="559967"/>
                </a:lnTo>
                <a:lnTo>
                  <a:pt x="230027" y="565681"/>
                </a:lnTo>
                <a:lnTo>
                  <a:pt x="876288" y="565681"/>
                </a:lnTo>
                <a:lnTo>
                  <a:pt x="872216" y="559967"/>
                </a:lnTo>
                <a:close/>
              </a:path>
              <a:path w="1073150" h="967740">
                <a:moveTo>
                  <a:pt x="186050" y="540378"/>
                </a:moveTo>
                <a:lnTo>
                  <a:pt x="225623" y="563148"/>
                </a:lnTo>
                <a:lnTo>
                  <a:pt x="220664" y="559967"/>
                </a:lnTo>
                <a:lnTo>
                  <a:pt x="872216" y="559967"/>
                </a:lnTo>
                <a:lnTo>
                  <a:pt x="859920" y="542717"/>
                </a:lnTo>
                <a:lnTo>
                  <a:pt x="190617" y="542717"/>
                </a:lnTo>
                <a:lnTo>
                  <a:pt x="186050" y="540378"/>
                </a:lnTo>
                <a:close/>
              </a:path>
              <a:path w="1073150" h="967740">
                <a:moveTo>
                  <a:pt x="181037" y="537493"/>
                </a:moveTo>
                <a:lnTo>
                  <a:pt x="186050" y="540378"/>
                </a:lnTo>
                <a:lnTo>
                  <a:pt x="190617" y="542717"/>
                </a:lnTo>
                <a:lnTo>
                  <a:pt x="181037" y="537493"/>
                </a:lnTo>
                <a:close/>
              </a:path>
              <a:path w="1073150" h="967740">
                <a:moveTo>
                  <a:pt x="856122" y="537493"/>
                </a:moveTo>
                <a:lnTo>
                  <a:pt x="181037" y="537493"/>
                </a:lnTo>
                <a:lnTo>
                  <a:pt x="190617" y="542717"/>
                </a:lnTo>
                <a:lnTo>
                  <a:pt x="859920" y="542717"/>
                </a:lnTo>
                <a:lnTo>
                  <a:pt x="857592" y="539452"/>
                </a:lnTo>
                <a:lnTo>
                  <a:pt x="856122" y="537493"/>
                </a:lnTo>
                <a:close/>
              </a:path>
              <a:path w="1073150" h="967740">
                <a:moveTo>
                  <a:pt x="145715" y="519715"/>
                </a:moveTo>
                <a:lnTo>
                  <a:pt x="186050" y="540378"/>
                </a:lnTo>
                <a:lnTo>
                  <a:pt x="181037" y="537493"/>
                </a:lnTo>
                <a:lnTo>
                  <a:pt x="856122" y="537493"/>
                </a:lnTo>
                <a:lnTo>
                  <a:pt x="851223" y="530962"/>
                </a:lnTo>
                <a:lnTo>
                  <a:pt x="843907" y="521657"/>
                </a:lnTo>
                <a:lnTo>
                  <a:pt x="150009" y="521657"/>
                </a:lnTo>
                <a:lnTo>
                  <a:pt x="145715" y="519715"/>
                </a:lnTo>
                <a:close/>
              </a:path>
              <a:path w="1073150" h="967740">
                <a:moveTo>
                  <a:pt x="140157" y="516868"/>
                </a:moveTo>
                <a:lnTo>
                  <a:pt x="145715" y="519715"/>
                </a:lnTo>
                <a:lnTo>
                  <a:pt x="150009" y="521657"/>
                </a:lnTo>
                <a:lnTo>
                  <a:pt x="140157" y="516868"/>
                </a:lnTo>
                <a:close/>
              </a:path>
              <a:path w="1073150" h="967740">
                <a:moveTo>
                  <a:pt x="840142" y="516868"/>
                </a:moveTo>
                <a:lnTo>
                  <a:pt x="140157" y="516868"/>
                </a:lnTo>
                <a:lnTo>
                  <a:pt x="150009" y="521657"/>
                </a:lnTo>
                <a:lnTo>
                  <a:pt x="843907" y="521657"/>
                </a:lnTo>
                <a:lnTo>
                  <a:pt x="840142" y="516868"/>
                </a:lnTo>
                <a:close/>
              </a:path>
              <a:path w="1073150" h="967740">
                <a:moveTo>
                  <a:pt x="103299" y="500538"/>
                </a:moveTo>
                <a:lnTo>
                  <a:pt x="145715" y="519715"/>
                </a:lnTo>
                <a:lnTo>
                  <a:pt x="140157" y="516868"/>
                </a:lnTo>
                <a:lnTo>
                  <a:pt x="840142" y="516868"/>
                </a:lnTo>
                <a:lnTo>
                  <a:pt x="828890" y="502556"/>
                </a:lnTo>
                <a:lnTo>
                  <a:pt x="108422" y="502556"/>
                </a:lnTo>
                <a:lnTo>
                  <a:pt x="103299" y="500538"/>
                </a:lnTo>
                <a:close/>
              </a:path>
              <a:path w="1073150" h="967740">
                <a:moveTo>
                  <a:pt x="98134" y="498202"/>
                </a:moveTo>
                <a:lnTo>
                  <a:pt x="103299" y="500538"/>
                </a:lnTo>
                <a:lnTo>
                  <a:pt x="108422" y="502556"/>
                </a:lnTo>
                <a:lnTo>
                  <a:pt x="98134" y="498202"/>
                </a:lnTo>
                <a:close/>
              </a:path>
              <a:path w="1073150" h="967740">
                <a:moveTo>
                  <a:pt x="825468" y="498202"/>
                </a:moveTo>
                <a:lnTo>
                  <a:pt x="98134" y="498202"/>
                </a:lnTo>
                <a:lnTo>
                  <a:pt x="108422" y="502556"/>
                </a:lnTo>
                <a:lnTo>
                  <a:pt x="828890" y="502556"/>
                </a:lnTo>
                <a:lnTo>
                  <a:pt x="825468" y="498202"/>
                </a:lnTo>
                <a:close/>
              </a:path>
              <a:path w="1073150" h="967740">
                <a:moveTo>
                  <a:pt x="58756" y="482990"/>
                </a:moveTo>
                <a:lnTo>
                  <a:pt x="103299" y="500538"/>
                </a:lnTo>
                <a:lnTo>
                  <a:pt x="98134" y="498202"/>
                </a:lnTo>
                <a:lnTo>
                  <a:pt x="825468" y="498202"/>
                </a:lnTo>
                <a:lnTo>
                  <a:pt x="816440" y="486720"/>
                </a:lnTo>
                <a:lnTo>
                  <a:pt x="814505" y="484380"/>
                </a:lnTo>
                <a:lnTo>
                  <a:pt x="62698" y="484380"/>
                </a:lnTo>
                <a:lnTo>
                  <a:pt x="58756" y="482990"/>
                </a:lnTo>
                <a:close/>
              </a:path>
              <a:path w="1073150" h="967740">
                <a:moveTo>
                  <a:pt x="55240" y="481605"/>
                </a:moveTo>
                <a:lnTo>
                  <a:pt x="58756" y="482990"/>
                </a:lnTo>
                <a:lnTo>
                  <a:pt x="62698" y="484380"/>
                </a:lnTo>
                <a:lnTo>
                  <a:pt x="55240" y="481605"/>
                </a:lnTo>
                <a:close/>
              </a:path>
              <a:path w="1073150" h="967740">
                <a:moveTo>
                  <a:pt x="812209" y="481605"/>
                </a:moveTo>
                <a:lnTo>
                  <a:pt x="55240" y="481605"/>
                </a:lnTo>
                <a:lnTo>
                  <a:pt x="62698" y="484380"/>
                </a:lnTo>
                <a:lnTo>
                  <a:pt x="814505" y="484380"/>
                </a:lnTo>
                <a:lnTo>
                  <a:pt x="812209" y="481605"/>
                </a:lnTo>
                <a:close/>
              </a:path>
              <a:path w="1073150" h="967740">
                <a:moveTo>
                  <a:pt x="38362" y="475796"/>
                </a:moveTo>
                <a:lnTo>
                  <a:pt x="58756" y="482990"/>
                </a:lnTo>
                <a:lnTo>
                  <a:pt x="55240" y="481605"/>
                </a:lnTo>
                <a:lnTo>
                  <a:pt x="812209" y="481605"/>
                </a:lnTo>
                <a:lnTo>
                  <a:pt x="809418" y="478231"/>
                </a:lnTo>
                <a:lnTo>
                  <a:pt x="808143" y="476762"/>
                </a:lnTo>
                <a:lnTo>
                  <a:pt x="41360" y="476762"/>
                </a:lnTo>
                <a:lnTo>
                  <a:pt x="38362" y="475796"/>
                </a:lnTo>
                <a:close/>
              </a:path>
              <a:path w="1073150" h="967740">
                <a:moveTo>
                  <a:pt x="35699" y="474857"/>
                </a:moveTo>
                <a:lnTo>
                  <a:pt x="38362" y="475796"/>
                </a:lnTo>
                <a:lnTo>
                  <a:pt x="41360" y="476762"/>
                </a:lnTo>
                <a:lnTo>
                  <a:pt x="35699" y="474857"/>
                </a:lnTo>
                <a:close/>
              </a:path>
              <a:path w="1073150" h="967740">
                <a:moveTo>
                  <a:pt x="806490" y="474857"/>
                </a:moveTo>
                <a:lnTo>
                  <a:pt x="35699" y="474857"/>
                </a:lnTo>
                <a:lnTo>
                  <a:pt x="41360" y="476762"/>
                </a:lnTo>
                <a:lnTo>
                  <a:pt x="808143" y="476762"/>
                </a:lnTo>
                <a:lnTo>
                  <a:pt x="806490" y="474857"/>
                </a:lnTo>
                <a:close/>
              </a:path>
              <a:path w="1073150" h="967740">
                <a:moveTo>
                  <a:pt x="15888" y="468560"/>
                </a:moveTo>
                <a:lnTo>
                  <a:pt x="38362" y="475796"/>
                </a:lnTo>
                <a:lnTo>
                  <a:pt x="35699" y="474857"/>
                </a:lnTo>
                <a:lnTo>
                  <a:pt x="806490" y="474857"/>
                </a:lnTo>
                <a:lnTo>
                  <a:pt x="801908" y="469578"/>
                </a:lnTo>
                <a:lnTo>
                  <a:pt x="19314" y="469578"/>
                </a:lnTo>
                <a:lnTo>
                  <a:pt x="15888" y="468560"/>
                </a:lnTo>
                <a:close/>
              </a:path>
              <a:path w="1073150" h="967740">
                <a:moveTo>
                  <a:pt x="13980" y="467946"/>
                </a:moveTo>
                <a:lnTo>
                  <a:pt x="15888" y="468560"/>
                </a:lnTo>
                <a:lnTo>
                  <a:pt x="19314" y="469578"/>
                </a:lnTo>
                <a:lnTo>
                  <a:pt x="13980" y="467946"/>
                </a:lnTo>
                <a:close/>
              </a:path>
              <a:path w="1073150" h="967740">
                <a:moveTo>
                  <a:pt x="800491" y="467946"/>
                </a:moveTo>
                <a:lnTo>
                  <a:pt x="13980" y="467946"/>
                </a:lnTo>
                <a:lnTo>
                  <a:pt x="19314" y="469578"/>
                </a:lnTo>
                <a:lnTo>
                  <a:pt x="801908" y="469578"/>
                </a:lnTo>
                <a:lnTo>
                  <a:pt x="800491" y="467946"/>
                </a:lnTo>
                <a:close/>
              </a:path>
              <a:path w="1073150" h="967740">
                <a:moveTo>
                  <a:pt x="0" y="0"/>
                </a:moveTo>
                <a:lnTo>
                  <a:pt x="0" y="463839"/>
                </a:lnTo>
                <a:lnTo>
                  <a:pt x="15888" y="468560"/>
                </a:lnTo>
                <a:lnTo>
                  <a:pt x="13980" y="467946"/>
                </a:lnTo>
                <a:lnTo>
                  <a:pt x="800491" y="467946"/>
                </a:lnTo>
                <a:lnTo>
                  <a:pt x="772621" y="435839"/>
                </a:lnTo>
                <a:lnTo>
                  <a:pt x="726734" y="387406"/>
                </a:lnTo>
                <a:lnTo>
                  <a:pt x="678451" y="341042"/>
                </a:lnTo>
                <a:lnTo>
                  <a:pt x="627937" y="297017"/>
                </a:lnTo>
                <a:lnTo>
                  <a:pt x="575245" y="255333"/>
                </a:lnTo>
                <a:lnTo>
                  <a:pt x="520866" y="216369"/>
                </a:lnTo>
                <a:lnTo>
                  <a:pt x="464364" y="179854"/>
                </a:lnTo>
                <a:lnTo>
                  <a:pt x="405956" y="146060"/>
                </a:lnTo>
                <a:lnTo>
                  <a:pt x="345862" y="114987"/>
                </a:lnTo>
                <a:lnTo>
                  <a:pt x="284134" y="86799"/>
                </a:lnTo>
                <a:lnTo>
                  <a:pt x="220664" y="61548"/>
                </a:lnTo>
                <a:lnTo>
                  <a:pt x="180492" y="47291"/>
                </a:lnTo>
                <a:lnTo>
                  <a:pt x="120180" y="28571"/>
                </a:lnTo>
                <a:lnTo>
                  <a:pt x="81641" y="18123"/>
                </a:lnTo>
                <a:lnTo>
                  <a:pt x="13925" y="2668"/>
                </a:lnTo>
                <a:lnTo>
                  <a:pt x="0" y="0"/>
                </a:lnTo>
                <a:close/>
              </a:path>
            </a:pathLst>
          </a:custGeom>
          <a:solidFill>
            <a:srgbClr val="ECD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7697" y="383870"/>
            <a:ext cx="2318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О</a:t>
            </a:r>
            <a:r>
              <a:rPr spc="-85" dirty="0"/>
              <a:t> </a:t>
            </a:r>
            <a:r>
              <a:rPr spc="-5" dirty="0"/>
              <a:t>форуме</a:t>
            </a:r>
          </a:p>
        </p:txBody>
      </p:sp>
      <p:sp>
        <p:nvSpPr>
          <p:cNvPr id="5" name="object 5"/>
          <p:cNvSpPr/>
          <p:nvPr/>
        </p:nvSpPr>
        <p:spPr>
          <a:xfrm>
            <a:off x="603504" y="259079"/>
            <a:ext cx="658495" cy="100965"/>
          </a:xfrm>
          <a:custGeom>
            <a:avLst/>
            <a:gdLst/>
            <a:ahLst/>
            <a:cxnLst/>
            <a:rect l="l" t="t" r="r" b="b"/>
            <a:pathLst>
              <a:path w="658494" h="100964">
                <a:moveTo>
                  <a:pt x="0" y="100584"/>
                </a:moveTo>
                <a:lnTo>
                  <a:pt x="658368" y="100584"/>
                </a:lnTo>
                <a:lnTo>
                  <a:pt x="658368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0979" y="4891785"/>
            <a:ext cx="3136900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70"/>
              </a:lnSpc>
              <a:spcBef>
                <a:spcPts val="100"/>
              </a:spcBef>
              <a:tabLst>
                <a:tab pos="1181100" algn="l"/>
              </a:tabLst>
            </a:pPr>
            <a:r>
              <a:rPr sz="4400" dirty="0">
                <a:solidFill>
                  <a:srgbClr val="EC5238"/>
                </a:solidFill>
                <a:latin typeface="Arial Black"/>
                <a:cs typeface="Arial Black"/>
              </a:rPr>
              <a:t>1	</a:t>
            </a:r>
            <a:r>
              <a:rPr sz="4400" spc="-75" dirty="0">
                <a:solidFill>
                  <a:srgbClr val="EC5238"/>
                </a:solidFill>
                <a:latin typeface="Arial Black"/>
                <a:cs typeface="Arial Black"/>
              </a:rPr>
              <a:t>11</a:t>
            </a:r>
            <a:r>
              <a:rPr sz="4400" spc="-385" dirty="0">
                <a:solidFill>
                  <a:srgbClr val="EC5238"/>
                </a:solidFill>
                <a:latin typeface="Arial Black"/>
                <a:cs typeface="Arial Black"/>
              </a:rPr>
              <a:t> </a:t>
            </a:r>
            <a:r>
              <a:rPr sz="4400" spc="-155" dirty="0">
                <a:solidFill>
                  <a:srgbClr val="EC5238"/>
                </a:solidFill>
                <a:latin typeface="Arial Black"/>
                <a:cs typeface="Arial Black"/>
              </a:rPr>
              <a:t>000</a:t>
            </a:r>
            <a:endParaRPr sz="4400">
              <a:latin typeface="Arial Black"/>
              <a:cs typeface="Arial Black"/>
            </a:endParaRPr>
          </a:p>
          <a:p>
            <a:pPr marL="64769">
              <a:lnSpc>
                <a:spcPts val="2050"/>
              </a:lnSpc>
              <a:tabLst>
                <a:tab pos="1305560" algn="l"/>
              </a:tabLst>
            </a:pPr>
            <a:r>
              <a:rPr sz="2700" spc="-7" baseline="1543" dirty="0">
                <a:solidFill>
                  <a:srgbClr val="552112"/>
                </a:solidFill>
                <a:latin typeface="Arial"/>
                <a:cs typeface="Arial"/>
              </a:rPr>
              <a:t>день	</a:t>
            </a:r>
            <a:r>
              <a:rPr sz="1800" spc="-5" dirty="0">
                <a:solidFill>
                  <a:srgbClr val="552112"/>
                </a:solidFill>
                <a:latin typeface="Arial"/>
                <a:cs typeface="Arial"/>
              </a:rPr>
              <a:t>участников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3559" y="4883022"/>
            <a:ext cx="2141220" cy="122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205"/>
              </a:lnSpc>
              <a:spcBef>
                <a:spcPts val="100"/>
              </a:spcBef>
            </a:pPr>
            <a:r>
              <a:rPr sz="4400" spc="-155" dirty="0">
                <a:solidFill>
                  <a:srgbClr val="EC5238"/>
                </a:solidFill>
                <a:latin typeface="Arial Black"/>
                <a:cs typeface="Arial Black"/>
              </a:rPr>
              <a:t>16</a:t>
            </a:r>
            <a:endParaRPr sz="4400">
              <a:latin typeface="Arial Black"/>
              <a:cs typeface="Arial Black"/>
            </a:endParaRPr>
          </a:p>
          <a:p>
            <a:pPr marL="86995">
              <a:lnSpc>
                <a:spcPts val="2085"/>
              </a:lnSpc>
            </a:pPr>
            <a:r>
              <a:rPr sz="1800" spc="-5" dirty="0">
                <a:solidFill>
                  <a:srgbClr val="552112"/>
                </a:solidFill>
                <a:latin typeface="Arial"/>
                <a:cs typeface="Arial"/>
              </a:rPr>
              <a:t>выступлений</a:t>
            </a:r>
            <a:endParaRPr sz="18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552112"/>
                </a:solidFill>
                <a:latin typeface="Arial"/>
                <a:cs typeface="Arial"/>
              </a:rPr>
              <a:t>ведущих</a:t>
            </a:r>
            <a:r>
              <a:rPr sz="1800" spc="-6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52112"/>
                </a:solidFill>
                <a:latin typeface="Arial"/>
                <a:cs typeface="Arial"/>
              </a:rPr>
              <a:t>экспертов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6044" y="1279906"/>
            <a:ext cx="5064760" cy="3227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«Мой </a:t>
            </a:r>
            <a:r>
              <a:rPr sz="1400" b="1" spc="-5" dirty="0">
                <a:latin typeface="Arial"/>
                <a:cs typeface="Arial"/>
              </a:rPr>
              <a:t>бизнес»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10" dirty="0">
                <a:latin typeface="Arial"/>
                <a:cs typeface="Arial"/>
              </a:rPr>
              <a:t>форум, </a:t>
            </a:r>
            <a:r>
              <a:rPr sz="1400" spc="-5" dirty="0">
                <a:latin typeface="Arial"/>
                <a:cs typeface="Arial"/>
              </a:rPr>
              <a:t>созданный </a:t>
            </a:r>
            <a:r>
              <a:rPr sz="1400" dirty="0">
                <a:latin typeface="Arial"/>
                <a:cs typeface="Arial"/>
              </a:rPr>
              <a:t>в рамках </a:t>
            </a:r>
            <a:r>
              <a:rPr sz="1400" spc="-5" dirty="0">
                <a:latin typeface="Arial"/>
                <a:cs typeface="Arial"/>
              </a:rPr>
              <a:t>национального  проекта по </a:t>
            </a:r>
            <a:r>
              <a:rPr sz="1400" spc="-10" dirty="0">
                <a:latin typeface="Arial"/>
                <a:cs typeface="Arial"/>
              </a:rPr>
              <a:t>поддержке малого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среднего </a:t>
            </a:r>
            <a:r>
              <a:rPr sz="1400" spc="-5" dirty="0">
                <a:latin typeface="Arial"/>
                <a:cs typeface="Arial"/>
              </a:rPr>
              <a:t>бизнеса. </a:t>
            </a:r>
            <a:r>
              <a:rPr sz="1400" spc="5" dirty="0">
                <a:latin typeface="Arial"/>
                <a:cs typeface="Arial"/>
              </a:rPr>
              <a:t>До </a:t>
            </a:r>
            <a:r>
              <a:rPr sz="1400" dirty="0">
                <a:latin typeface="Arial"/>
                <a:cs typeface="Arial"/>
              </a:rPr>
              <a:t>конца  </a:t>
            </a:r>
            <a:r>
              <a:rPr sz="1400" spc="-5" dirty="0">
                <a:latin typeface="Arial"/>
                <a:cs typeface="Arial"/>
              </a:rPr>
              <a:t>2019 </a:t>
            </a:r>
            <a:r>
              <a:rPr sz="1400" spc="-20" dirty="0">
                <a:latin typeface="Arial"/>
                <a:cs typeface="Arial"/>
              </a:rPr>
              <a:t>года </a:t>
            </a:r>
            <a:r>
              <a:rPr sz="1400" dirty="0">
                <a:latin typeface="Arial"/>
                <a:cs typeface="Arial"/>
              </a:rPr>
              <a:t>по </a:t>
            </a:r>
            <a:r>
              <a:rPr sz="1400" spc="-5" dirty="0">
                <a:latin typeface="Arial"/>
                <a:cs typeface="Arial"/>
              </a:rPr>
              <a:t>всей </a:t>
            </a:r>
            <a:r>
              <a:rPr sz="1400" dirty="0">
                <a:latin typeface="Arial"/>
                <a:cs typeface="Arial"/>
              </a:rPr>
              <a:t>стране </a:t>
            </a:r>
            <a:r>
              <a:rPr sz="1400" spc="-10" dirty="0">
                <a:latin typeface="Arial"/>
                <a:cs typeface="Arial"/>
              </a:rPr>
              <a:t>пройдут более </a:t>
            </a:r>
            <a:r>
              <a:rPr sz="1400" b="1" dirty="0">
                <a:latin typeface="Arial"/>
                <a:cs typeface="Arial"/>
              </a:rPr>
              <a:t>20 </a:t>
            </a:r>
            <a:r>
              <a:rPr sz="1400" spc="-5" dirty="0">
                <a:latin typeface="Arial"/>
                <a:cs typeface="Arial"/>
              </a:rPr>
              <a:t>масштабных  </a:t>
            </a:r>
            <a:r>
              <a:rPr sz="1400" spc="-10" dirty="0">
                <a:latin typeface="Arial"/>
                <a:cs typeface="Arial"/>
              </a:rPr>
              <a:t>деловых </a:t>
            </a:r>
            <a:r>
              <a:rPr sz="1400" spc="-5" dirty="0">
                <a:latin typeface="Arial"/>
                <a:cs typeface="Arial"/>
              </a:rPr>
              <a:t>событий, </a:t>
            </a:r>
            <a:r>
              <a:rPr sz="1400" spc="-10" dirty="0">
                <a:latin typeface="Arial"/>
                <a:cs typeface="Arial"/>
              </a:rPr>
              <a:t>которые </a:t>
            </a:r>
            <a:r>
              <a:rPr sz="1400" spc="-5" dirty="0">
                <a:latin typeface="Arial"/>
                <a:cs typeface="Arial"/>
              </a:rPr>
              <a:t>соберут </a:t>
            </a:r>
            <a:r>
              <a:rPr sz="1400" spc="-15" dirty="0">
                <a:latin typeface="Arial"/>
                <a:cs typeface="Arial"/>
              </a:rPr>
              <a:t>ведущих </a:t>
            </a:r>
            <a:r>
              <a:rPr sz="1400" dirty="0">
                <a:latin typeface="Arial"/>
                <a:cs typeface="Arial"/>
              </a:rPr>
              <a:t>бизнес-  </a:t>
            </a:r>
            <a:r>
              <a:rPr sz="1400" spc="-5" dirty="0">
                <a:latin typeface="Arial"/>
                <a:cs typeface="Arial"/>
              </a:rPr>
              <a:t>спикеров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все </a:t>
            </a:r>
            <a:r>
              <a:rPr sz="1400" spc="-10" dirty="0">
                <a:latin typeface="Arial"/>
                <a:cs typeface="Arial"/>
              </a:rPr>
              <a:t>предпринимательское </a:t>
            </a:r>
            <a:r>
              <a:rPr sz="1400" spc="-5" dirty="0">
                <a:latin typeface="Arial"/>
                <a:cs typeface="Arial"/>
              </a:rPr>
              <a:t>сообщество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России.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455930">
              <a:lnSpc>
                <a:spcPct val="100000"/>
              </a:lnSpc>
              <a:spcBef>
                <a:spcPts val="5"/>
              </a:spcBef>
            </a:pPr>
            <a:r>
              <a:rPr sz="1400" spc="-55" dirty="0">
                <a:latin typeface="Arial"/>
                <a:cs typeface="Arial"/>
              </a:rPr>
              <a:t>11 </a:t>
            </a:r>
            <a:r>
              <a:rPr sz="1400" dirty="0">
                <a:latin typeface="Arial"/>
                <a:cs typeface="Arial"/>
              </a:rPr>
              <a:t>декабря в </a:t>
            </a:r>
            <a:r>
              <a:rPr sz="1400" spc="-10" dirty="0">
                <a:latin typeface="Arial"/>
                <a:cs typeface="Arial"/>
              </a:rPr>
              <a:t>коллаборации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5" dirty="0">
                <a:latin typeface="Arial"/>
                <a:cs typeface="Arial"/>
              </a:rPr>
              <a:t>Правительством </a:t>
            </a:r>
            <a:r>
              <a:rPr sz="1400" dirty="0">
                <a:latin typeface="Arial"/>
                <a:cs typeface="Arial"/>
              </a:rPr>
              <a:t>Москвы  в </a:t>
            </a:r>
            <a:r>
              <a:rPr sz="1400" spc="-10" dirty="0">
                <a:latin typeface="Arial"/>
                <a:cs typeface="Arial"/>
              </a:rPr>
              <a:t>столице </a:t>
            </a:r>
            <a:r>
              <a:rPr sz="1400" spc="-5" dirty="0">
                <a:latin typeface="Arial"/>
                <a:cs typeface="Arial"/>
              </a:rPr>
              <a:t>состоится финальный </a:t>
            </a:r>
            <a:r>
              <a:rPr sz="1400" spc="-10" dirty="0">
                <a:latin typeface="Arial"/>
                <a:cs typeface="Arial"/>
              </a:rPr>
              <a:t>форум </a:t>
            </a:r>
            <a:r>
              <a:rPr sz="1400" dirty="0">
                <a:latin typeface="Arial"/>
                <a:cs typeface="Arial"/>
              </a:rPr>
              <a:t>«Мой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бизнес».</a:t>
            </a:r>
            <a:endParaRPr sz="1400">
              <a:latin typeface="Arial"/>
              <a:cs typeface="Arial"/>
            </a:endParaRPr>
          </a:p>
          <a:p>
            <a:pPr marL="12700" marR="1397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В рамках </a:t>
            </a:r>
            <a:r>
              <a:rPr sz="1400" spc="-5" dirty="0">
                <a:latin typeface="Arial"/>
                <a:cs typeface="Arial"/>
              </a:rPr>
              <a:t>мероприятия </a:t>
            </a:r>
            <a:r>
              <a:rPr sz="1400" spc="-25" dirty="0">
                <a:latin typeface="Arial"/>
                <a:cs typeface="Arial"/>
              </a:rPr>
              <a:t>будут </a:t>
            </a:r>
            <a:r>
              <a:rPr sz="1400" spc="-5" dirty="0">
                <a:latin typeface="Arial"/>
                <a:cs typeface="Arial"/>
              </a:rPr>
              <a:t>широко освещаться меры  </a:t>
            </a:r>
            <a:r>
              <a:rPr sz="1400" spc="-10" dirty="0">
                <a:latin typeface="Arial"/>
                <a:cs typeface="Arial"/>
              </a:rPr>
              <a:t>поддержки малого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среднего </a:t>
            </a:r>
            <a:r>
              <a:rPr sz="1400" spc="-5" dirty="0">
                <a:latin typeface="Arial"/>
                <a:cs typeface="Arial"/>
              </a:rPr>
              <a:t>бизнеса,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5" dirty="0">
                <a:latin typeface="Arial"/>
                <a:cs typeface="Arial"/>
              </a:rPr>
              <a:t>также инструменты  для запуска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развития </a:t>
            </a:r>
            <a:r>
              <a:rPr sz="1400" spc="-10" dirty="0">
                <a:latin typeface="Arial"/>
                <a:cs typeface="Arial"/>
              </a:rPr>
              <a:t>своего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дела.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"/>
                <a:cs typeface="Arial"/>
              </a:rPr>
              <a:t>Специальным </a:t>
            </a:r>
            <a:r>
              <a:rPr sz="1400" spc="-10" dirty="0">
                <a:latin typeface="Arial"/>
                <a:cs typeface="Arial"/>
              </a:rPr>
              <a:t>гостем </a:t>
            </a:r>
            <a:r>
              <a:rPr sz="1400" spc="-5" dirty="0">
                <a:latin typeface="Arial"/>
                <a:cs typeface="Arial"/>
              </a:rPr>
              <a:t>финального </a:t>
            </a:r>
            <a:r>
              <a:rPr sz="1400" spc="-10" dirty="0">
                <a:latin typeface="Arial"/>
                <a:cs typeface="Arial"/>
              </a:rPr>
              <a:t>форума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станет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Председатель Правительства </a:t>
            </a:r>
            <a:r>
              <a:rPr sz="1400" b="1" spc="-15" dirty="0">
                <a:latin typeface="Arial"/>
                <a:cs typeface="Arial"/>
              </a:rPr>
              <a:t>Российской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Федерации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Дмитрий Медведев</a:t>
            </a:r>
            <a:r>
              <a:rPr sz="1400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48383" y="5018532"/>
            <a:ext cx="0" cy="792480"/>
          </a:xfrm>
          <a:custGeom>
            <a:avLst/>
            <a:gdLst/>
            <a:ahLst/>
            <a:cxnLst/>
            <a:rect l="l" t="t" r="r" b="b"/>
            <a:pathLst>
              <a:path h="792479">
                <a:moveTo>
                  <a:pt x="0" y="0"/>
                </a:moveTo>
                <a:lnTo>
                  <a:pt x="0" y="792086"/>
                </a:lnTo>
              </a:path>
            </a:pathLst>
          </a:custGeom>
          <a:ln w="9144">
            <a:solidFill>
              <a:srgbClr val="5521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0708" y="4965191"/>
            <a:ext cx="0" cy="792480"/>
          </a:xfrm>
          <a:custGeom>
            <a:avLst/>
            <a:gdLst/>
            <a:ahLst/>
            <a:cxnLst/>
            <a:rect l="l" t="t" r="r" b="b"/>
            <a:pathLst>
              <a:path h="792479">
                <a:moveTo>
                  <a:pt x="0" y="0"/>
                </a:moveTo>
                <a:lnTo>
                  <a:pt x="0" y="792086"/>
                </a:lnTo>
              </a:path>
            </a:pathLst>
          </a:custGeom>
          <a:ln w="9144">
            <a:solidFill>
              <a:srgbClr val="5521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90259" y="57911"/>
            <a:ext cx="3253740" cy="443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10622" y="758"/>
            <a:ext cx="533400" cy="167640"/>
          </a:xfrm>
          <a:custGeom>
            <a:avLst/>
            <a:gdLst/>
            <a:ahLst/>
            <a:cxnLst/>
            <a:rect l="l" t="t" r="r" b="b"/>
            <a:pathLst>
              <a:path w="533400" h="167640">
                <a:moveTo>
                  <a:pt x="0" y="0"/>
                </a:moveTo>
                <a:lnTo>
                  <a:pt x="139550" y="30102"/>
                </a:lnTo>
                <a:lnTo>
                  <a:pt x="251945" y="61217"/>
                </a:lnTo>
                <a:lnTo>
                  <a:pt x="361800" y="97793"/>
                </a:lnTo>
                <a:lnTo>
                  <a:pt x="469369" y="139449"/>
                </a:lnTo>
                <a:lnTo>
                  <a:pt x="533377" y="167535"/>
                </a:lnTo>
              </a:path>
            </a:pathLst>
          </a:custGeom>
          <a:ln w="1996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0438" y="758"/>
            <a:ext cx="3354070" cy="4595495"/>
          </a:xfrm>
          <a:custGeom>
            <a:avLst/>
            <a:gdLst/>
            <a:ahLst/>
            <a:cxnLst/>
            <a:rect l="l" t="t" r="r" b="b"/>
            <a:pathLst>
              <a:path w="3354070" h="4595495">
                <a:moveTo>
                  <a:pt x="3353562" y="4384680"/>
                </a:moveTo>
                <a:lnTo>
                  <a:pt x="3289554" y="4412999"/>
                </a:lnTo>
                <a:lnTo>
                  <a:pt x="3181858" y="4454528"/>
                </a:lnTo>
                <a:lnTo>
                  <a:pt x="3072257" y="4490850"/>
                </a:lnTo>
                <a:lnTo>
                  <a:pt x="2959481" y="4522346"/>
                </a:lnTo>
                <a:lnTo>
                  <a:pt x="2845054" y="4548127"/>
                </a:lnTo>
                <a:lnTo>
                  <a:pt x="2728467" y="4568320"/>
                </a:lnTo>
                <a:lnTo>
                  <a:pt x="2609977" y="4583306"/>
                </a:lnTo>
                <a:lnTo>
                  <a:pt x="2489962" y="4591942"/>
                </a:lnTo>
                <a:lnTo>
                  <a:pt x="2368550" y="4595244"/>
                </a:lnTo>
                <a:lnTo>
                  <a:pt x="2246757" y="4592323"/>
                </a:lnTo>
                <a:lnTo>
                  <a:pt x="2126741" y="4583306"/>
                </a:lnTo>
                <a:lnTo>
                  <a:pt x="2008251" y="4568701"/>
                </a:lnTo>
                <a:lnTo>
                  <a:pt x="1891538" y="4548000"/>
                </a:lnTo>
                <a:lnTo>
                  <a:pt x="1777364" y="4522473"/>
                </a:lnTo>
                <a:lnTo>
                  <a:pt x="1665096" y="4491358"/>
                </a:lnTo>
                <a:lnTo>
                  <a:pt x="1554861" y="4454909"/>
                </a:lnTo>
                <a:lnTo>
                  <a:pt x="1447164" y="4413507"/>
                </a:lnTo>
                <a:lnTo>
                  <a:pt x="1342263" y="4367025"/>
                </a:lnTo>
                <a:lnTo>
                  <a:pt x="1240282" y="4315590"/>
                </a:lnTo>
                <a:lnTo>
                  <a:pt x="1140967" y="4259710"/>
                </a:lnTo>
                <a:lnTo>
                  <a:pt x="1045337" y="4199766"/>
                </a:lnTo>
                <a:lnTo>
                  <a:pt x="952118" y="4135123"/>
                </a:lnTo>
                <a:lnTo>
                  <a:pt x="862584" y="4066289"/>
                </a:lnTo>
                <a:lnTo>
                  <a:pt x="776859" y="3993391"/>
                </a:lnTo>
                <a:lnTo>
                  <a:pt x="694436" y="3916810"/>
                </a:lnTo>
                <a:lnTo>
                  <a:pt x="615950" y="3836165"/>
                </a:lnTo>
                <a:lnTo>
                  <a:pt x="541782" y="3752091"/>
                </a:lnTo>
                <a:lnTo>
                  <a:pt x="471424" y="3664842"/>
                </a:lnTo>
                <a:lnTo>
                  <a:pt x="405002" y="3573910"/>
                </a:lnTo>
                <a:lnTo>
                  <a:pt x="343535" y="3479676"/>
                </a:lnTo>
                <a:lnTo>
                  <a:pt x="286385" y="3382648"/>
                </a:lnTo>
                <a:lnTo>
                  <a:pt x="234061" y="3282191"/>
                </a:lnTo>
                <a:lnTo>
                  <a:pt x="186436" y="3179829"/>
                </a:lnTo>
                <a:lnTo>
                  <a:pt x="144017" y="3074165"/>
                </a:lnTo>
                <a:lnTo>
                  <a:pt x="106679" y="2966342"/>
                </a:lnTo>
                <a:lnTo>
                  <a:pt x="74675" y="2856360"/>
                </a:lnTo>
                <a:lnTo>
                  <a:pt x="48133" y="2743711"/>
                </a:lnTo>
                <a:lnTo>
                  <a:pt x="27304" y="2629538"/>
                </a:lnTo>
                <a:lnTo>
                  <a:pt x="12446" y="2513460"/>
                </a:lnTo>
                <a:lnTo>
                  <a:pt x="2921" y="2395604"/>
                </a:lnTo>
                <a:lnTo>
                  <a:pt x="0" y="2276478"/>
                </a:lnTo>
                <a:lnTo>
                  <a:pt x="2921" y="2156971"/>
                </a:lnTo>
                <a:lnTo>
                  <a:pt x="12446" y="2039115"/>
                </a:lnTo>
                <a:lnTo>
                  <a:pt x="27304" y="1923037"/>
                </a:lnTo>
                <a:lnTo>
                  <a:pt x="48133" y="1808737"/>
                </a:lnTo>
                <a:lnTo>
                  <a:pt x="74675" y="1696596"/>
                </a:lnTo>
                <a:lnTo>
                  <a:pt x="106679" y="1586233"/>
                </a:lnTo>
                <a:lnTo>
                  <a:pt x="144017" y="1478283"/>
                </a:lnTo>
                <a:lnTo>
                  <a:pt x="186436" y="1373254"/>
                </a:lnTo>
                <a:lnTo>
                  <a:pt x="234061" y="1270257"/>
                </a:lnTo>
                <a:lnTo>
                  <a:pt x="286385" y="1170308"/>
                </a:lnTo>
                <a:lnTo>
                  <a:pt x="343535" y="1073280"/>
                </a:lnTo>
                <a:lnTo>
                  <a:pt x="405002" y="979173"/>
                </a:lnTo>
                <a:lnTo>
                  <a:pt x="471424" y="887860"/>
                </a:lnTo>
                <a:lnTo>
                  <a:pt x="541782" y="800484"/>
                </a:lnTo>
                <a:lnTo>
                  <a:pt x="616076" y="716283"/>
                </a:lnTo>
                <a:lnTo>
                  <a:pt x="694816" y="635765"/>
                </a:lnTo>
                <a:lnTo>
                  <a:pt x="776732" y="559311"/>
                </a:lnTo>
                <a:lnTo>
                  <a:pt x="862584" y="486286"/>
                </a:lnTo>
                <a:lnTo>
                  <a:pt x="952118" y="417452"/>
                </a:lnTo>
                <a:lnTo>
                  <a:pt x="1045337" y="352809"/>
                </a:lnTo>
                <a:lnTo>
                  <a:pt x="1140967" y="292738"/>
                </a:lnTo>
                <a:lnTo>
                  <a:pt x="1240282" y="236985"/>
                </a:lnTo>
                <a:lnTo>
                  <a:pt x="1342389" y="185550"/>
                </a:lnTo>
                <a:lnTo>
                  <a:pt x="1447164" y="139449"/>
                </a:lnTo>
                <a:lnTo>
                  <a:pt x="1554734" y="97666"/>
                </a:lnTo>
                <a:lnTo>
                  <a:pt x="1665096" y="61217"/>
                </a:lnTo>
                <a:lnTo>
                  <a:pt x="1777364" y="30102"/>
                </a:lnTo>
                <a:lnTo>
                  <a:pt x="1891538" y="4448"/>
                </a:lnTo>
                <a:lnTo>
                  <a:pt x="1916616" y="0"/>
                </a:lnTo>
              </a:path>
            </a:pathLst>
          </a:custGeom>
          <a:ln w="1996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9759" y="2982467"/>
            <a:ext cx="2211323" cy="2237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09082" y="2891789"/>
            <a:ext cx="2393315" cy="2419350"/>
          </a:xfrm>
          <a:custGeom>
            <a:avLst/>
            <a:gdLst/>
            <a:ahLst/>
            <a:cxnLst/>
            <a:rect l="l" t="t" r="r" b="b"/>
            <a:pathLst>
              <a:path w="2393315" h="2419350">
                <a:moveTo>
                  <a:pt x="1196720" y="0"/>
                </a:moveTo>
                <a:lnTo>
                  <a:pt x="1257935" y="1650"/>
                </a:lnTo>
                <a:lnTo>
                  <a:pt x="1318514" y="6350"/>
                </a:lnTo>
                <a:lnTo>
                  <a:pt x="1378203" y="13715"/>
                </a:lnTo>
                <a:lnTo>
                  <a:pt x="1438020" y="24511"/>
                </a:lnTo>
                <a:lnTo>
                  <a:pt x="1495551" y="38226"/>
                </a:lnTo>
                <a:lnTo>
                  <a:pt x="1552447" y="54483"/>
                </a:lnTo>
                <a:lnTo>
                  <a:pt x="1608073" y="73533"/>
                </a:lnTo>
                <a:lnTo>
                  <a:pt x="1663699" y="95885"/>
                </a:lnTo>
                <a:lnTo>
                  <a:pt x="1767077" y="145923"/>
                </a:lnTo>
                <a:lnTo>
                  <a:pt x="1866011" y="206629"/>
                </a:lnTo>
                <a:lnTo>
                  <a:pt x="1957959" y="276606"/>
                </a:lnTo>
                <a:lnTo>
                  <a:pt x="2042794" y="354584"/>
                </a:lnTo>
                <a:lnTo>
                  <a:pt x="2120011" y="440436"/>
                </a:lnTo>
                <a:lnTo>
                  <a:pt x="2188591" y="533526"/>
                </a:lnTo>
                <a:lnTo>
                  <a:pt x="2248662" y="633095"/>
                </a:lnTo>
                <a:lnTo>
                  <a:pt x="2298445" y="738124"/>
                </a:lnTo>
                <a:lnTo>
                  <a:pt x="2320290" y="794004"/>
                </a:lnTo>
                <a:lnTo>
                  <a:pt x="2339213" y="850265"/>
                </a:lnTo>
                <a:lnTo>
                  <a:pt x="2355088" y="907542"/>
                </a:lnTo>
                <a:lnTo>
                  <a:pt x="2368295" y="965962"/>
                </a:lnTo>
                <a:lnTo>
                  <a:pt x="2379091" y="1025271"/>
                </a:lnTo>
                <a:lnTo>
                  <a:pt x="2386329" y="1085850"/>
                </a:lnTo>
                <a:lnTo>
                  <a:pt x="2391028" y="1147191"/>
                </a:lnTo>
                <a:lnTo>
                  <a:pt x="2392807" y="1209421"/>
                </a:lnTo>
                <a:lnTo>
                  <a:pt x="2391028" y="1271397"/>
                </a:lnTo>
                <a:lnTo>
                  <a:pt x="2386838" y="1332738"/>
                </a:lnTo>
                <a:lnTo>
                  <a:pt x="2378964" y="1393444"/>
                </a:lnTo>
                <a:lnTo>
                  <a:pt x="2368295" y="1452880"/>
                </a:lnTo>
                <a:lnTo>
                  <a:pt x="2355088" y="1511427"/>
                </a:lnTo>
                <a:lnTo>
                  <a:pt x="2339213" y="1568704"/>
                </a:lnTo>
                <a:lnTo>
                  <a:pt x="2320290" y="1624965"/>
                </a:lnTo>
                <a:lnTo>
                  <a:pt x="2298445" y="1680845"/>
                </a:lnTo>
                <a:lnTo>
                  <a:pt x="2248662" y="1785747"/>
                </a:lnTo>
                <a:lnTo>
                  <a:pt x="2188591" y="1885442"/>
                </a:lnTo>
                <a:lnTo>
                  <a:pt x="2120011" y="1978406"/>
                </a:lnTo>
                <a:lnTo>
                  <a:pt x="2042794" y="2064258"/>
                </a:lnTo>
                <a:lnTo>
                  <a:pt x="1957959" y="2142236"/>
                </a:lnTo>
                <a:lnTo>
                  <a:pt x="1866011" y="2212213"/>
                </a:lnTo>
                <a:lnTo>
                  <a:pt x="1766950" y="2273046"/>
                </a:lnTo>
                <a:lnTo>
                  <a:pt x="1663318" y="2323084"/>
                </a:lnTo>
                <a:lnTo>
                  <a:pt x="1608200" y="2345436"/>
                </a:lnTo>
                <a:lnTo>
                  <a:pt x="1552066" y="2364359"/>
                </a:lnTo>
                <a:lnTo>
                  <a:pt x="1495551" y="2380615"/>
                </a:lnTo>
                <a:lnTo>
                  <a:pt x="1437259" y="2394458"/>
                </a:lnTo>
                <a:lnTo>
                  <a:pt x="1378331" y="2404872"/>
                </a:lnTo>
                <a:lnTo>
                  <a:pt x="1318767" y="2412492"/>
                </a:lnTo>
                <a:lnTo>
                  <a:pt x="1257935" y="2417191"/>
                </a:lnTo>
                <a:lnTo>
                  <a:pt x="1196339" y="2418969"/>
                </a:lnTo>
                <a:lnTo>
                  <a:pt x="1134871" y="2417191"/>
                </a:lnTo>
                <a:lnTo>
                  <a:pt x="1074292" y="2412619"/>
                </a:lnTo>
                <a:lnTo>
                  <a:pt x="1014475" y="2405253"/>
                </a:lnTo>
                <a:lnTo>
                  <a:pt x="955166" y="2394458"/>
                </a:lnTo>
                <a:lnTo>
                  <a:pt x="897127" y="2380615"/>
                </a:lnTo>
                <a:lnTo>
                  <a:pt x="840613" y="2364359"/>
                </a:lnTo>
                <a:lnTo>
                  <a:pt x="784605" y="2345436"/>
                </a:lnTo>
                <a:lnTo>
                  <a:pt x="729360" y="2323084"/>
                </a:lnTo>
                <a:lnTo>
                  <a:pt x="625728" y="2272919"/>
                </a:lnTo>
                <a:lnTo>
                  <a:pt x="527176" y="2212213"/>
                </a:lnTo>
                <a:lnTo>
                  <a:pt x="434847" y="2142363"/>
                </a:lnTo>
                <a:lnTo>
                  <a:pt x="350012" y="2064258"/>
                </a:lnTo>
                <a:lnTo>
                  <a:pt x="272668" y="1978406"/>
                </a:lnTo>
                <a:lnTo>
                  <a:pt x="204088" y="1885442"/>
                </a:lnTo>
                <a:lnTo>
                  <a:pt x="144017" y="1785874"/>
                </a:lnTo>
                <a:lnTo>
                  <a:pt x="94233" y="1680845"/>
                </a:lnTo>
                <a:lnTo>
                  <a:pt x="72516" y="1624965"/>
                </a:lnTo>
                <a:lnTo>
                  <a:pt x="53593" y="1568577"/>
                </a:lnTo>
                <a:lnTo>
                  <a:pt x="37591" y="1511046"/>
                </a:lnTo>
                <a:lnTo>
                  <a:pt x="24383" y="1453007"/>
                </a:lnTo>
                <a:lnTo>
                  <a:pt x="13715" y="1393444"/>
                </a:lnTo>
                <a:lnTo>
                  <a:pt x="5968" y="1332738"/>
                </a:lnTo>
                <a:lnTo>
                  <a:pt x="1650" y="1271397"/>
                </a:lnTo>
                <a:lnTo>
                  <a:pt x="0" y="1209421"/>
                </a:lnTo>
                <a:lnTo>
                  <a:pt x="1650" y="1147445"/>
                </a:lnTo>
                <a:lnTo>
                  <a:pt x="5968" y="1086231"/>
                </a:lnTo>
                <a:lnTo>
                  <a:pt x="13715" y="1025398"/>
                </a:lnTo>
                <a:lnTo>
                  <a:pt x="24383" y="965962"/>
                </a:lnTo>
                <a:lnTo>
                  <a:pt x="37591" y="907542"/>
                </a:lnTo>
                <a:lnTo>
                  <a:pt x="53593" y="850265"/>
                </a:lnTo>
                <a:lnTo>
                  <a:pt x="72516" y="794004"/>
                </a:lnTo>
                <a:lnTo>
                  <a:pt x="94233" y="738124"/>
                </a:lnTo>
                <a:lnTo>
                  <a:pt x="144017" y="633095"/>
                </a:lnTo>
                <a:lnTo>
                  <a:pt x="204088" y="533526"/>
                </a:lnTo>
                <a:lnTo>
                  <a:pt x="272668" y="440436"/>
                </a:lnTo>
                <a:lnTo>
                  <a:pt x="350012" y="354584"/>
                </a:lnTo>
                <a:lnTo>
                  <a:pt x="434847" y="276606"/>
                </a:lnTo>
                <a:lnTo>
                  <a:pt x="527176" y="206629"/>
                </a:lnTo>
                <a:lnTo>
                  <a:pt x="625601" y="146050"/>
                </a:lnTo>
                <a:lnTo>
                  <a:pt x="729488" y="95376"/>
                </a:lnTo>
                <a:lnTo>
                  <a:pt x="784859" y="73406"/>
                </a:lnTo>
                <a:lnTo>
                  <a:pt x="840613" y="54483"/>
                </a:lnTo>
                <a:lnTo>
                  <a:pt x="897127" y="38226"/>
                </a:lnTo>
                <a:lnTo>
                  <a:pt x="955166" y="24511"/>
                </a:lnTo>
                <a:lnTo>
                  <a:pt x="1014094" y="13715"/>
                </a:lnTo>
                <a:lnTo>
                  <a:pt x="1073912" y="5969"/>
                </a:lnTo>
                <a:lnTo>
                  <a:pt x="1135125" y="1270"/>
                </a:lnTo>
                <a:lnTo>
                  <a:pt x="1196720" y="0"/>
                </a:lnTo>
                <a:close/>
              </a:path>
            </a:pathLst>
          </a:custGeom>
          <a:ln w="1813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71892" y="4924755"/>
            <a:ext cx="128905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Председатель  </a:t>
            </a:r>
            <a:r>
              <a:rPr sz="1000" spc="-5" dirty="0">
                <a:latin typeface="Arial"/>
                <a:cs typeface="Arial"/>
              </a:rPr>
              <a:t>Правительства </a:t>
            </a:r>
            <a:r>
              <a:rPr sz="1000" spc="-10" dirty="0">
                <a:latin typeface="Arial"/>
                <a:cs typeface="Arial"/>
              </a:rPr>
              <a:t>РФ  </a:t>
            </a:r>
            <a:r>
              <a:rPr sz="1000" b="1" spc="-10" dirty="0">
                <a:latin typeface="Arial"/>
                <a:cs typeface="Arial"/>
              </a:rPr>
              <a:t>Дмитрий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Медведев.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605" y="439369"/>
            <a:ext cx="37725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Ключевые</a:t>
            </a:r>
            <a:r>
              <a:rPr spc="-75" dirty="0"/>
              <a:t> </a:t>
            </a:r>
            <a:r>
              <a:rPr dirty="0"/>
              <a:t>темы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4883" y="1186687"/>
            <a:ext cx="4692650" cy="505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35305" indent="-286385">
              <a:lnSpc>
                <a:spcPct val="100000"/>
              </a:lnSpc>
              <a:spcBef>
                <a:spcPts val="95"/>
              </a:spcBef>
              <a:buClr>
                <a:srgbClr val="EB2027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solidFill>
                  <a:srgbClr val="252525"/>
                </a:solidFill>
                <a:latin typeface="Arial"/>
                <a:cs typeface="Arial"/>
              </a:rPr>
              <a:t>Тренды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наступившего </a:t>
            </a:r>
            <a:r>
              <a:rPr sz="1600" spc="-30" dirty="0">
                <a:solidFill>
                  <a:srgbClr val="252525"/>
                </a:solidFill>
                <a:latin typeface="Arial"/>
                <a:cs typeface="Arial"/>
              </a:rPr>
              <a:t>будущего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и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новые  </a:t>
            </a: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технологии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для</a:t>
            </a:r>
            <a:r>
              <a:rPr sz="1600" spc="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бизнеса</a:t>
            </a:r>
            <a:endParaRPr sz="1600">
              <a:latin typeface="Arial"/>
              <a:cs typeface="Arial"/>
            </a:endParaRPr>
          </a:p>
          <a:p>
            <a:pPr marL="299085" marR="1120775" indent="-286385">
              <a:lnSpc>
                <a:spcPct val="100000"/>
              </a:lnSpc>
              <a:spcBef>
                <a:spcPts val="1200"/>
              </a:spcBef>
              <a:buClr>
                <a:srgbClr val="EB2027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Меры </a:t>
            </a: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государственной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поддержки  </a:t>
            </a: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предпринимательства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EB2027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Рекламные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стратегии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1600" spc="1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диджитал-маркетинг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EB2027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Автоматизация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бизнеса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160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открывающиеся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новые</a:t>
            </a:r>
            <a:r>
              <a:rPr sz="16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возможности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EB2027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Стратегии </a:t>
            </a: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выходов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на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новые</a:t>
            </a:r>
            <a:r>
              <a:rPr sz="1600" spc="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рынки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EB2027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Развитие предпринимательства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в</a:t>
            </a:r>
            <a:r>
              <a:rPr sz="1600" spc="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Москве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16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области</a:t>
            </a:r>
            <a:endParaRPr sz="1600">
              <a:latin typeface="Arial"/>
              <a:cs typeface="Arial"/>
            </a:endParaRPr>
          </a:p>
          <a:p>
            <a:pPr marL="299085" marR="612775" indent="-286385">
              <a:lnSpc>
                <a:spcPct val="100000"/>
              </a:lnSpc>
              <a:spcBef>
                <a:spcPts val="1200"/>
              </a:spcBef>
              <a:buClr>
                <a:srgbClr val="EB2027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История успешного открытия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и </a:t>
            </a: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ведения 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бизнеса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в</a:t>
            </a:r>
            <a:r>
              <a:rPr sz="1600" spc="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России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EB2027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Правила жизни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успешного</a:t>
            </a:r>
            <a:r>
              <a:rPr sz="1600" spc="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предпринимателя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5"/>
              </a:spcBef>
              <a:buClr>
                <a:srgbClr val="EB2027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Секреты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построения эффективной</a:t>
            </a:r>
            <a:r>
              <a:rPr sz="160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команды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EB2027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solidFill>
                  <a:srgbClr val="252525"/>
                </a:solidFill>
                <a:latin typeface="Arial"/>
                <a:cs typeface="Arial"/>
              </a:rPr>
              <a:t>Техники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убеждения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в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переговорах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1600" spc="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продажах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95188" y="1005839"/>
            <a:ext cx="3448812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7990" y="906017"/>
            <a:ext cx="1096010" cy="254000"/>
          </a:xfrm>
          <a:custGeom>
            <a:avLst/>
            <a:gdLst/>
            <a:ahLst/>
            <a:cxnLst/>
            <a:rect l="l" t="t" r="r" b="b"/>
            <a:pathLst>
              <a:path w="1096009" h="254000">
                <a:moveTo>
                  <a:pt x="0" y="0"/>
                </a:moveTo>
                <a:lnTo>
                  <a:pt x="125856" y="3302"/>
                </a:lnTo>
                <a:lnTo>
                  <a:pt x="250189" y="12319"/>
                </a:lnTo>
                <a:lnTo>
                  <a:pt x="372999" y="27686"/>
                </a:lnTo>
                <a:lnTo>
                  <a:pt x="493394" y="48768"/>
                </a:lnTo>
                <a:lnTo>
                  <a:pt x="612012" y="75565"/>
                </a:lnTo>
                <a:lnTo>
                  <a:pt x="728217" y="107823"/>
                </a:lnTo>
                <a:lnTo>
                  <a:pt x="842390" y="145542"/>
                </a:lnTo>
                <a:lnTo>
                  <a:pt x="953896" y="188595"/>
                </a:lnTo>
                <a:lnTo>
                  <a:pt x="1062101" y="236982"/>
                </a:lnTo>
                <a:lnTo>
                  <a:pt x="1096009" y="253916"/>
                </a:lnTo>
              </a:path>
            </a:pathLst>
          </a:custGeom>
          <a:ln w="1996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95365" y="906017"/>
            <a:ext cx="3549015" cy="4808855"/>
          </a:xfrm>
          <a:custGeom>
            <a:avLst/>
            <a:gdLst/>
            <a:ahLst/>
            <a:cxnLst/>
            <a:rect l="l" t="t" r="r" b="b"/>
            <a:pathLst>
              <a:path w="3549015" h="4808855">
                <a:moveTo>
                  <a:pt x="3548634" y="4554644"/>
                </a:moveTo>
                <a:lnTo>
                  <a:pt x="3406520" y="4619879"/>
                </a:lnTo>
                <a:lnTo>
                  <a:pt x="3295015" y="4663059"/>
                </a:lnTo>
                <a:lnTo>
                  <a:pt x="3180841" y="4700689"/>
                </a:lnTo>
                <a:lnTo>
                  <a:pt x="3064637" y="4732934"/>
                </a:lnTo>
                <a:lnTo>
                  <a:pt x="2946018" y="4759807"/>
                </a:lnTo>
                <a:lnTo>
                  <a:pt x="2825241" y="4780889"/>
                </a:lnTo>
                <a:lnTo>
                  <a:pt x="2702814" y="4796193"/>
                </a:lnTo>
                <a:lnTo>
                  <a:pt x="2578481" y="4805286"/>
                </a:lnTo>
                <a:lnTo>
                  <a:pt x="2452497" y="4808588"/>
                </a:lnTo>
                <a:lnTo>
                  <a:pt x="2326513" y="4805286"/>
                </a:lnTo>
                <a:lnTo>
                  <a:pt x="2202180" y="4796193"/>
                </a:lnTo>
                <a:lnTo>
                  <a:pt x="2079370" y="4780889"/>
                </a:lnTo>
                <a:lnTo>
                  <a:pt x="1958593" y="4759807"/>
                </a:lnTo>
                <a:lnTo>
                  <a:pt x="1839976" y="4732934"/>
                </a:lnTo>
                <a:lnTo>
                  <a:pt x="1723770" y="4700676"/>
                </a:lnTo>
                <a:lnTo>
                  <a:pt x="1609979" y="4663059"/>
                </a:lnTo>
                <a:lnTo>
                  <a:pt x="1498600" y="4620006"/>
                </a:lnTo>
                <a:lnTo>
                  <a:pt x="1389888" y="4571619"/>
                </a:lnTo>
                <a:lnTo>
                  <a:pt x="1284097" y="4518660"/>
                </a:lnTo>
                <a:lnTo>
                  <a:pt x="1181354" y="4460748"/>
                </a:lnTo>
                <a:lnTo>
                  <a:pt x="1082166" y="4398264"/>
                </a:lnTo>
                <a:lnTo>
                  <a:pt x="985901" y="4331335"/>
                </a:lnTo>
                <a:lnTo>
                  <a:pt x="893191" y="4260215"/>
                </a:lnTo>
                <a:lnTo>
                  <a:pt x="804163" y="4184777"/>
                </a:lnTo>
                <a:lnTo>
                  <a:pt x="718947" y="4104894"/>
                </a:lnTo>
                <a:lnTo>
                  <a:pt x="637794" y="4021709"/>
                </a:lnTo>
                <a:lnTo>
                  <a:pt x="560832" y="3934460"/>
                </a:lnTo>
                <a:lnTo>
                  <a:pt x="488061" y="3843909"/>
                </a:lnTo>
                <a:lnTo>
                  <a:pt x="419226" y="3749421"/>
                </a:lnTo>
                <a:lnTo>
                  <a:pt x="355473" y="3651631"/>
                </a:lnTo>
                <a:lnTo>
                  <a:pt x="296291" y="3551047"/>
                </a:lnTo>
                <a:lnTo>
                  <a:pt x="242316" y="3447415"/>
                </a:lnTo>
                <a:lnTo>
                  <a:pt x="193039" y="3340989"/>
                </a:lnTo>
                <a:lnTo>
                  <a:pt x="149225" y="3231642"/>
                </a:lnTo>
                <a:lnTo>
                  <a:pt x="110236" y="3119755"/>
                </a:lnTo>
                <a:lnTo>
                  <a:pt x="77470" y="3005709"/>
                </a:lnTo>
                <a:lnTo>
                  <a:pt x="49657" y="2889377"/>
                </a:lnTo>
                <a:lnTo>
                  <a:pt x="28067" y="2770505"/>
                </a:lnTo>
                <a:lnTo>
                  <a:pt x="12826" y="2650363"/>
                </a:lnTo>
                <a:lnTo>
                  <a:pt x="3301" y="2528316"/>
                </a:lnTo>
                <a:lnTo>
                  <a:pt x="0" y="2404491"/>
                </a:lnTo>
                <a:lnTo>
                  <a:pt x="3301" y="2280539"/>
                </a:lnTo>
                <a:lnTo>
                  <a:pt x="12826" y="2158492"/>
                </a:lnTo>
                <a:lnTo>
                  <a:pt x="28067" y="2038350"/>
                </a:lnTo>
                <a:lnTo>
                  <a:pt x="49657" y="1919605"/>
                </a:lnTo>
                <a:lnTo>
                  <a:pt x="77470" y="1803146"/>
                </a:lnTo>
                <a:lnTo>
                  <a:pt x="110617" y="1688846"/>
                </a:lnTo>
                <a:lnTo>
                  <a:pt x="149098" y="1576959"/>
                </a:lnTo>
                <a:lnTo>
                  <a:pt x="193039" y="1467993"/>
                </a:lnTo>
                <a:lnTo>
                  <a:pt x="242316" y="1361186"/>
                </a:lnTo>
                <a:lnTo>
                  <a:pt x="296291" y="1257554"/>
                </a:lnTo>
                <a:lnTo>
                  <a:pt x="355473" y="1156843"/>
                </a:lnTo>
                <a:lnTo>
                  <a:pt x="419354" y="1059053"/>
                </a:lnTo>
                <a:lnTo>
                  <a:pt x="488061" y="965073"/>
                </a:lnTo>
                <a:lnTo>
                  <a:pt x="560832" y="874141"/>
                </a:lnTo>
                <a:lnTo>
                  <a:pt x="637794" y="787146"/>
                </a:lnTo>
                <a:lnTo>
                  <a:pt x="718947" y="703580"/>
                </a:lnTo>
                <a:lnTo>
                  <a:pt x="804163" y="624205"/>
                </a:lnTo>
                <a:lnTo>
                  <a:pt x="893063" y="548386"/>
                </a:lnTo>
                <a:lnTo>
                  <a:pt x="985901" y="477266"/>
                </a:lnTo>
                <a:lnTo>
                  <a:pt x="1082166" y="410210"/>
                </a:lnTo>
                <a:lnTo>
                  <a:pt x="1181354" y="347853"/>
                </a:lnTo>
                <a:lnTo>
                  <a:pt x="1284097" y="289814"/>
                </a:lnTo>
                <a:lnTo>
                  <a:pt x="1389888" y="236982"/>
                </a:lnTo>
                <a:lnTo>
                  <a:pt x="1498600" y="188595"/>
                </a:lnTo>
                <a:lnTo>
                  <a:pt x="1609979" y="145542"/>
                </a:lnTo>
                <a:lnTo>
                  <a:pt x="1723770" y="107823"/>
                </a:lnTo>
                <a:lnTo>
                  <a:pt x="1839976" y="75565"/>
                </a:lnTo>
                <a:lnTo>
                  <a:pt x="1958593" y="48768"/>
                </a:lnTo>
                <a:lnTo>
                  <a:pt x="2079370" y="27686"/>
                </a:lnTo>
                <a:lnTo>
                  <a:pt x="2202053" y="12319"/>
                </a:lnTo>
                <a:lnTo>
                  <a:pt x="2326513" y="2921"/>
                </a:lnTo>
                <a:lnTo>
                  <a:pt x="2452624" y="0"/>
                </a:lnTo>
              </a:path>
            </a:pathLst>
          </a:custGeom>
          <a:ln w="1996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0532" y="4098035"/>
            <a:ext cx="2234184" cy="2232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88329" y="4005834"/>
            <a:ext cx="2419350" cy="2417445"/>
          </a:xfrm>
          <a:custGeom>
            <a:avLst/>
            <a:gdLst/>
            <a:ahLst/>
            <a:cxnLst/>
            <a:rect l="l" t="t" r="r" b="b"/>
            <a:pathLst>
              <a:path w="2419350" h="2417445">
                <a:moveTo>
                  <a:pt x="1209675" y="0"/>
                </a:moveTo>
                <a:lnTo>
                  <a:pt x="1271777" y="1651"/>
                </a:lnTo>
                <a:lnTo>
                  <a:pt x="1332738" y="6350"/>
                </a:lnTo>
                <a:lnTo>
                  <a:pt x="1393444" y="13716"/>
                </a:lnTo>
                <a:lnTo>
                  <a:pt x="1453134" y="24511"/>
                </a:lnTo>
                <a:lnTo>
                  <a:pt x="1511935" y="38227"/>
                </a:lnTo>
                <a:lnTo>
                  <a:pt x="1568958" y="54483"/>
                </a:lnTo>
                <a:lnTo>
                  <a:pt x="1625092" y="73406"/>
                </a:lnTo>
                <a:lnTo>
                  <a:pt x="1681226" y="95377"/>
                </a:lnTo>
                <a:lnTo>
                  <a:pt x="1786127" y="146050"/>
                </a:lnTo>
                <a:lnTo>
                  <a:pt x="1885696" y="206629"/>
                </a:lnTo>
                <a:lnTo>
                  <a:pt x="1978914" y="276098"/>
                </a:lnTo>
                <a:lnTo>
                  <a:pt x="2064893" y="353949"/>
                </a:lnTo>
                <a:lnTo>
                  <a:pt x="2142617" y="439928"/>
                </a:lnTo>
                <a:lnTo>
                  <a:pt x="2212213" y="532638"/>
                </a:lnTo>
                <a:lnTo>
                  <a:pt x="2272792" y="632333"/>
                </a:lnTo>
                <a:lnTo>
                  <a:pt x="2323465" y="737108"/>
                </a:lnTo>
                <a:lnTo>
                  <a:pt x="2345436" y="793369"/>
                </a:lnTo>
                <a:lnTo>
                  <a:pt x="2364231" y="849503"/>
                </a:lnTo>
                <a:lnTo>
                  <a:pt x="2380488" y="906399"/>
                </a:lnTo>
                <a:lnTo>
                  <a:pt x="2394330" y="965073"/>
                </a:lnTo>
                <a:lnTo>
                  <a:pt x="2404745" y="1024636"/>
                </a:lnTo>
                <a:lnTo>
                  <a:pt x="2412365" y="1084961"/>
                </a:lnTo>
                <a:lnTo>
                  <a:pt x="2417064" y="1146302"/>
                </a:lnTo>
                <a:lnTo>
                  <a:pt x="2418842" y="1208659"/>
                </a:lnTo>
                <a:lnTo>
                  <a:pt x="2417064" y="1271016"/>
                </a:lnTo>
                <a:lnTo>
                  <a:pt x="2412492" y="1331976"/>
                </a:lnTo>
                <a:lnTo>
                  <a:pt x="2405126" y="1392174"/>
                </a:lnTo>
                <a:lnTo>
                  <a:pt x="2394330" y="1452372"/>
                </a:lnTo>
                <a:lnTo>
                  <a:pt x="2380615" y="1510792"/>
                </a:lnTo>
                <a:lnTo>
                  <a:pt x="2364231" y="1568196"/>
                </a:lnTo>
                <a:lnTo>
                  <a:pt x="2345436" y="1623961"/>
                </a:lnTo>
                <a:lnTo>
                  <a:pt x="2323465" y="1680095"/>
                </a:lnTo>
                <a:lnTo>
                  <a:pt x="2272792" y="1784934"/>
                </a:lnTo>
                <a:lnTo>
                  <a:pt x="2212213" y="1884540"/>
                </a:lnTo>
                <a:lnTo>
                  <a:pt x="2142617" y="1977758"/>
                </a:lnTo>
                <a:lnTo>
                  <a:pt x="2064893" y="2063254"/>
                </a:lnTo>
                <a:lnTo>
                  <a:pt x="1978914" y="2141435"/>
                </a:lnTo>
                <a:lnTo>
                  <a:pt x="1885696" y="2211031"/>
                </a:lnTo>
                <a:lnTo>
                  <a:pt x="1786001" y="2271636"/>
                </a:lnTo>
                <a:lnTo>
                  <a:pt x="1681099" y="2321941"/>
                </a:lnTo>
                <a:lnTo>
                  <a:pt x="1625346" y="2343734"/>
                </a:lnTo>
                <a:lnTo>
                  <a:pt x="1568830" y="2363139"/>
                </a:lnTo>
                <a:lnTo>
                  <a:pt x="1511300" y="2379040"/>
                </a:lnTo>
                <a:lnTo>
                  <a:pt x="1453261" y="2392692"/>
                </a:lnTo>
                <a:lnTo>
                  <a:pt x="1393444" y="2403538"/>
                </a:lnTo>
                <a:lnTo>
                  <a:pt x="1332738" y="2410841"/>
                </a:lnTo>
                <a:lnTo>
                  <a:pt x="1271777" y="2415540"/>
                </a:lnTo>
                <a:lnTo>
                  <a:pt x="1209421" y="2417254"/>
                </a:lnTo>
                <a:lnTo>
                  <a:pt x="1147064" y="2415540"/>
                </a:lnTo>
                <a:lnTo>
                  <a:pt x="1086103" y="2410841"/>
                </a:lnTo>
                <a:lnTo>
                  <a:pt x="1025398" y="2403538"/>
                </a:lnTo>
                <a:lnTo>
                  <a:pt x="965580" y="2392692"/>
                </a:lnTo>
                <a:lnTo>
                  <a:pt x="907542" y="2379040"/>
                </a:lnTo>
                <a:lnTo>
                  <a:pt x="849884" y="2363139"/>
                </a:lnTo>
                <a:lnTo>
                  <a:pt x="793369" y="2343696"/>
                </a:lnTo>
                <a:lnTo>
                  <a:pt x="737997" y="2321877"/>
                </a:lnTo>
                <a:lnTo>
                  <a:pt x="633349" y="2271674"/>
                </a:lnTo>
                <a:lnTo>
                  <a:pt x="533019" y="2211031"/>
                </a:lnTo>
                <a:lnTo>
                  <a:pt x="440182" y="2141359"/>
                </a:lnTo>
                <a:lnTo>
                  <a:pt x="354457" y="2063343"/>
                </a:lnTo>
                <a:lnTo>
                  <a:pt x="276225" y="1977859"/>
                </a:lnTo>
                <a:lnTo>
                  <a:pt x="206629" y="1884540"/>
                </a:lnTo>
                <a:lnTo>
                  <a:pt x="146050" y="1784934"/>
                </a:lnTo>
                <a:lnTo>
                  <a:pt x="95377" y="1680095"/>
                </a:lnTo>
                <a:lnTo>
                  <a:pt x="73406" y="1623961"/>
                </a:lnTo>
                <a:lnTo>
                  <a:pt x="54483" y="1568196"/>
                </a:lnTo>
                <a:lnTo>
                  <a:pt x="38227" y="1510792"/>
                </a:lnTo>
                <a:lnTo>
                  <a:pt x="24511" y="1452372"/>
                </a:lnTo>
                <a:lnTo>
                  <a:pt x="13716" y="1392174"/>
                </a:lnTo>
                <a:lnTo>
                  <a:pt x="6350" y="1331976"/>
                </a:lnTo>
                <a:lnTo>
                  <a:pt x="1650" y="1271016"/>
                </a:lnTo>
                <a:lnTo>
                  <a:pt x="0" y="1208659"/>
                </a:lnTo>
                <a:lnTo>
                  <a:pt x="1650" y="1146302"/>
                </a:lnTo>
                <a:lnTo>
                  <a:pt x="6350" y="1085215"/>
                </a:lnTo>
                <a:lnTo>
                  <a:pt x="13716" y="1025017"/>
                </a:lnTo>
                <a:lnTo>
                  <a:pt x="24511" y="964819"/>
                </a:lnTo>
                <a:lnTo>
                  <a:pt x="38227" y="906399"/>
                </a:lnTo>
                <a:lnTo>
                  <a:pt x="54483" y="849503"/>
                </a:lnTo>
                <a:lnTo>
                  <a:pt x="73406" y="793369"/>
                </a:lnTo>
                <a:lnTo>
                  <a:pt x="95377" y="737108"/>
                </a:lnTo>
                <a:lnTo>
                  <a:pt x="146050" y="632333"/>
                </a:lnTo>
                <a:lnTo>
                  <a:pt x="206629" y="532638"/>
                </a:lnTo>
                <a:lnTo>
                  <a:pt x="276225" y="439801"/>
                </a:lnTo>
                <a:lnTo>
                  <a:pt x="354330" y="353949"/>
                </a:lnTo>
                <a:lnTo>
                  <a:pt x="440182" y="275844"/>
                </a:lnTo>
                <a:lnTo>
                  <a:pt x="533146" y="206121"/>
                </a:lnTo>
                <a:lnTo>
                  <a:pt x="633349" y="145923"/>
                </a:lnTo>
                <a:lnTo>
                  <a:pt x="737870" y="95377"/>
                </a:lnTo>
                <a:lnTo>
                  <a:pt x="793369" y="73533"/>
                </a:lnTo>
                <a:lnTo>
                  <a:pt x="849629" y="54229"/>
                </a:lnTo>
                <a:lnTo>
                  <a:pt x="907542" y="37719"/>
                </a:lnTo>
                <a:lnTo>
                  <a:pt x="965962" y="24511"/>
                </a:lnTo>
                <a:lnTo>
                  <a:pt x="1025017" y="13716"/>
                </a:lnTo>
                <a:lnTo>
                  <a:pt x="1085723" y="5969"/>
                </a:lnTo>
                <a:lnTo>
                  <a:pt x="1147318" y="1270"/>
                </a:lnTo>
                <a:lnTo>
                  <a:pt x="1209675" y="0"/>
                </a:lnTo>
                <a:close/>
              </a:path>
            </a:pathLst>
          </a:custGeom>
          <a:ln w="1844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3504" y="260604"/>
            <a:ext cx="658495" cy="100965"/>
          </a:xfrm>
          <a:custGeom>
            <a:avLst/>
            <a:gdLst/>
            <a:ahLst/>
            <a:cxnLst/>
            <a:rect l="l" t="t" r="r" b="b"/>
            <a:pathLst>
              <a:path w="658494" h="100964">
                <a:moveTo>
                  <a:pt x="0" y="100584"/>
                </a:moveTo>
                <a:lnTo>
                  <a:pt x="658368" y="100584"/>
                </a:lnTo>
                <a:lnTo>
                  <a:pt x="658368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32045" y="180502"/>
            <a:ext cx="196658" cy="365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27345" y="245354"/>
            <a:ext cx="108585" cy="154940"/>
          </a:xfrm>
          <a:custGeom>
            <a:avLst/>
            <a:gdLst/>
            <a:ahLst/>
            <a:cxnLst/>
            <a:rect l="l" t="t" r="r" b="b"/>
            <a:pathLst>
              <a:path w="108584" h="154940">
                <a:moveTo>
                  <a:pt x="90668" y="0"/>
                </a:moveTo>
                <a:lnTo>
                  <a:pt x="68346" y="5236"/>
                </a:lnTo>
                <a:lnTo>
                  <a:pt x="58496" y="7304"/>
                </a:lnTo>
                <a:lnTo>
                  <a:pt x="52649" y="8755"/>
                </a:lnTo>
                <a:lnTo>
                  <a:pt x="9146" y="38719"/>
                </a:lnTo>
                <a:lnTo>
                  <a:pt x="0" y="87454"/>
                </a:lnTo>
                <a:lnTo>
                  <a:pt x="3531" y="113608"/>
                </a:lnTo>
                <a:lnTo>
                  <a:pt x="13988" y="134912"/>
                </a:lnTo>
                <a:lnTo>
                  <a:pt x="31162" y="149247"/>
                </a:lnTo>
                <a:lnTo>
                  <a:pt x="54845" y="154495"/>
                </a:lnTo>
                <a:lnTo>
                  <a:pt x="77058" y="150100"/>
                </a:lnTo>
                <a:lnTo>
                  <a:pt x="93860" y="138464"/>
                </a:lnTo>
                <a:lnTo>
                  <a:pt x="94328" y="137735"/>
                </a:lnTo>
                <a:lnTo>
                  <a:pt x="54845" y="137735"/>
                </a:lnTo>
                <a:lnTo>
                  <a:pt x="40222" y="134194"/>
                </a:lnTo>
                <a:lnTo>
                  <a:pt x="29436" y="124710"/>
                </a:lnTo>
                <a:lnTo>
                  <a:pt x="22763" y="110989"/>
                </a:lnTo>
                <a:lnTo>
                  <a:pt x="20477" y="94741"/>
                </a:lnTo>
                <a:lnTo>
                  <a:pt x="26170" y="85029"/>
                </a:lnTo>
                <a:lnTo>
                  <a:pt x="34734" y="77162"/>
                </a:lnTo>
                <a:lnTo>
                  <a:pt x="35968" y="76524"/>
                </a:lnTo>
                <a:lnTo>
                  <a:pt x="18281" y="76524"/>
                </a:lnTo>
                <a:lnTo>
                  <a:pt x="18281" y="75066"/>
                </a:lnTo>
                <a:lnTo>
                  <a:pt x="19021" y="73610"/>
                </a:lnTo>
                <a:lnTo>
                  <a:pt x="19142" y="72231"/>
                </a:lnTo>
                <a:lnTo>
                  <a:pt x="35057" y="34862"/>
                </a:lnTo>
                <a:lnTo>
                  <a:pt x="82625" y="20412"/>
                </a:lnTo>
                <a:lnTo>
                  <a:pt x="91384" y="18223"/>
                </a:lnTo>
                <a:lnTo>
                  <a:pt x="96515" y="16772"/>
                </a:lnTo>
                <a:lnTo>
                  <a:pt x="90668" y="0"/>
                </a:lnTo>
                <a:close/>
              </a:path>
              <a:path w="108584" h="154940">
                <a:moveTo>
                  <a:pt x="96594" y="69965"/>
                </a:moveTo>
                <a:lnTo>
                  <a:pt x="55560" y="69965"/>
                </a:lnTo>
                <a:lnTo>
                  <a:pt x="68914" y="72231"/>
                </a:lnTo>
                <a:lnTo>
                  <a:pt x="79048" y="78801"/>
                </a:lnTo>
                <a:lnTo>
                  <a:pt x="85481" y="89333"/>
                </a:lnTo>
                <a:lnTo>
                  <a:pt x="87732" y="103486"/>
                </a:lnTo>
                <a:lnTo>
                  <a:pt x="85265" y="117138"/>
                </a:lnTo>
                <a:lnTo>
                  <a:pt x="78413" y="127989"/>
                </a:lnTo>
                <a:lnTo>
                  <a:pt x="67998" y="135150"/>
                </a:lnTo>
                <a:lnTo>
                  <a:pt x="54845" y="137735"/>
                </a:lnTo>
                <a:lnTo>
                  <a:pt x="94328" y="137735"/>
                </a:lnTo>
                <a:lnTo>
                  <a:pt x="104496" y="121909"/>
                </a:lnTo>
                <a:lnTo>
                  <a:pt x="108210" y="102758"/>
                </a:lnTo>
                <a:lnTo>
                  <a:pt x="104680" y="82525"/>
                </a:lnTo>
                <a:lnTo>
                  <a:pt x="96594" y="69965"/>
                </a:lnTo>
                <a:close/>
              </a:path>
              <a:path w="108584" h="154940">
                <a:moveTo>
                  <a:pt x="59952" y="53933"/>
                </a:moveTo>
                <a:lnTo>
                  <a:pt x="47395" y="55516"/>
                </a:lnTo>
                <a:lnTo>
                  <a:pt x="35656" y="60036"/>
                </a:lnTo>
                <a:lnTo>
                  <a:pt x="25833" y="67153"/>
                </a:lnTo>
                <a:lnTo>
                  <a:pt x="19021" y="76524"/>
                </a:lnTo>
                <a:lnTo>
                  <a:pt x="35968" y="76524"/>
                </a:lnTo>
                <a:lnTo>
                  <a:pt x="44940" y="71890"/>
                </a:lnTo>
                <a:lnTo>
                  <a:pt x="55560" y="69965"/>
                </a:lnTo>
                <a:lnTo>
                  <a:pt x="96594" y="69965"/>
                </a:lnTo>
                <a:lnTo>
                  <a:pt x="94776" y="67142"/>
                </a:lnTo>
                <a:lnTo>
                  <a:pt x="79524" y="57361"/>
                </a:lnTo>
                <a:lnTo>
                  <a:pt x="59952" y="53933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8706" y="297837"/>
            <a:ext cx="93980" cy="98425"/>
          </a:xfrm>
          <a:custGeom>
            <a:avLst/>
            <a:gdLst/>
            <a:ahLst/>
            <a:cxnLst/>
            <a:rect l="l" t="t" r="r" b="b"/>
            <a:pathLst>
              <a:path w="93979" h="98425">
                <a:moveTo>
                  <a:pt x="19737" y="0"/>
                </a:moveTo>
                <a:lnTo>
                  <a:pt x="0" y="0"/>
                </a:lnTo>
                <a:lnTo>
                  <a:pt x="0" y="98368"/>
                </a:lnTo>
                <a:lnTo>
                  <a:pt x="17541" y="98368"/>
                </a:lnTo>
                <a:lnTo>
                  <a:pt x="39878" y="70679"/>
                </a:lnTo>
                <a:lnTo>
                  <a:pt x="18997" y="70679"/>
                </a:lnTo>
                <a:lnTo>
                  <a:pt x="19737" y="69220"/>
                </a:lnTo>
                <a:lnTo>
                  <a:pt x="19737" y="0"/>
                </a:lnTo>
                <a:close/>
              </a:path>
              <a:path w="93979" h="98425">
                <a:moveTo>
                  <a:pt x="93580" y="27687"/>
                </a:moveTo>
                <a:lnTo>
                  <a:pt x="75298" y="27687"/>
                </a:lnTo>
                <a:lnTo>
                  <a:pt x="74558" y="29143"/>
                </a:lnTo>
                <a:lnTo>
                  <a:pt x="73842" y="32057"/>
                </a:lnTo>
                <a:lnTo>
                  <a:pt x="73842" y="98368"/>
                </a:lnTo>
                <a:lnTo>
                  <a:pt x="93580" y="98368"/>
                </a:lnTo>
                <a:lnTo>
                  <a:pt x="93580" y="27687"/>
                </a:lnTo>
                <a:close/>
              </a:path>
              <a:path w="93979" h="98425">
                <a:moveTo>
                  <a:pt x="93579" y="0"/>
                </a:moveTo>
                <a:lnTo>
                  <a:pt x="76013" y="0"/>
                </a:lnTo>
                <a:lnTo>
                  <a:pt x="19737" y="70679"/>
                </a:lnTo>
                <a:lnTo>
                  <a:pt x="39878" y="70679"/>
                </a:lnTo>
                <a:lnTo>
                  <a:pt x="74558" y="27687"/>
                </a:lnTo>
                <a:lnTo>
                  <a:pt x="93580" y="27687"/>
                </a:lnTo>
                <a:lnTo>
                  <a:pt x="93579" y="0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55436" y="295648"/>
            <a:ext cx="83185" cy="104775"/>
          </a:xfrm>
          <a:custGeom>
            <a:avLst/>
            <a:gdLst/>
            <a:ahLst/>
            <a:cxnLst/>
            <a:rect l="l" t="t" r="r" b="b"/>
            <a:pathLst>
              <a:path w="83184" h="104775">
                <a:moveTo>
                  <a:pt x="8042" y="76510"/>
                </a:moveTo>
                <a:lnTo>
                  <a:pt x="0" y="90356"/>
                </a:lnTo>
                <a:lnTo>
                  <a:pt x="7623" y="95901"/>
                </a:lnTo>
                <a:lnTo>
                  <a:pt x="17171" y="100284"/>
                </a:lnTo>
                <a:lnTo>
                  <a:pt x="28366" y="103166"/>
                </a:lnTo>
                <a:lnTo>
                  <a:pt x="40930" y="104202"/>
                </a:lnTo>
                <a:lnTo>
                  <a:pt x="57308" y="101982"/>
                </a:lnTo>
                <a:lnTo>
                  <a:pt x="70536" y="95731"/>
                </a:lnTo>
                <a:lnTo>
                  <a:pt x="78118" y="87441"/>
                </a:lnTo>
                <a:lnTo>
                  <a:pt x="38019" y="87441"/>
                </a:lnTo>
                <a:lnTo>
                  <a:pt x="30146" y="86656"/>
                </a:lnTo>
                <a:lnTo>
                  <a:pt x="22207" y="84435"/>
                </a:lnTo>
                <a:lnTo>
                  <a:pt x="14680" y="80985"/>
                </a:lnTo>
                <a:lnTo>
                  <a:pt x="8042" y="76510"/>
                </a:lnTo>
                <a:close/>
              </a:path>
              <a:path w="83184" h="104775">
                <a:moveTo>
                  <a:pt x="77232" y="16030"/>
                </a:moveTo>
                <a:lnTo>
                  <a:pt x="52624" y="16030"/>
                </a:lnTo>
                <a:lnTo>
                  <a:pt x="59212" y="21130"/>
                </a:lnTo>
                <a:lnTo>
                  <a:pt x="59212" y="37891"/>
                </a:lnTo>
                <a:lnTo>
                  <a:pt x="53364" y="43719"/>
                </a:lnTo>
                <a:lnTo>
                  <a:pt x="27780" y="43719"/>
                </a:lnTo>
                <a:lnTo>
                  <a:pt x="27780" y="59021"/>
                </a:lnTo>
                <a:lnTo>
                  <a:pt x="57016" y="59021"/>
                </a:lnTo>
                <a:lnTo>
                  <a:pt x="62863" y="62666"/>
                </a:lnTo>
                <a:lnTo>
                  <a:pt x="62863" y="71409"/>
                </a:lnTo>
                <a:lnTo>
                  <a:pt x="61139" y="77911"/>
                </a:lnTo>
                <a:lnTo>
                  <a:pt x="56196" y="82978"/>
                </a:lnTo>
                <a:lnTo>
                  <a:pt x="48375" y="86269"/>
                </a:lnTo>
                <a:lnTo>
                  <a:pt x="38019" y="87441"/>
                </a:lnTo>
                <a:lnTo>
                  <a:pt x="78118" y="87441"/>
                </a:lnTo>
                <a:lnTo>
                  <a:pt x="79379" y="86064"/>
                </a:lnTo>
                <a:lnTo>
                  <a:pt x="82601" y="73595"/>
                </a:lnTo>
                <a:lnTo>
                  <a:pt x="81254" y="64931"/>
                </a:lnTo>
                <a:lnTo>
                  <a:pt x="77302" y="57837"/>
                </a:lnTo>
                <a:lnTo>
                  <a:pt x="70881" y="52794"/>
                </a:lnTo>
                <a:lnTo>
                  <a:pt x="62123" y="50278"/>
                </a:lnTo>
                <a:lnTo>
                  <a:pt x="62123" y="49550"/>
                </a:lnTo>
                <a:lnTo>
                  <a:pt x="69812" y="46020"/>
                </a:lnTo>
                <a:lnTo>
                  <a:pt x="75301" y="40987"/>
                </a:lnTo>
                <a:lnTo>
                  <a:pt x="78592" y="34588"/>
                </a:lnTo>
                <a:lnTo>
                  <a:pt x="79689" y="26959"/>
                </a:lnTo>
                <a:lnTo>
                  <a:pt x="77232" y="16030"/>
                </a:lnTo>
                <a:close/>
              </a:path>
              <a:path w="83184" h="104775">
                <a:moveTo>
                  <a:pt x="42385" y="0"/>
                </a:moveTo>
                <a:lnTo>
                  <a:pt x="31994" y="705"/>
                </a:lnTo>
                <a:lnTo>
                  <a:pt x="21744" y="2913"/>
                </a:lnTo>
                <a:lnTo>
                  <a:pt x="11767" y="6760"/>
                </a:lnTo>
                <a:lnTo>
                  <a:pt x="2195" y="12385"/>
                </a:lnTo>
                <a:lnTo>
                  <a:pt x="10238" y="26231"/>
                </a:lnTo>
                <a:lnTo>
                  <a:pt x="17266" y="21870"/>
                </a:lnTo>
                <a:lnTo>
                  <a:pt x="24847" y="18671"/>
                </a:lnTo>
                <a:lnTo>
                  <a:pt x="32432" y="16701"/>
                </a:lnTo>
                <a:lnTo>
                  <a:pt x="39474" y="16030"/>
                </a:lnTo>
                <a:lnTo>
                  <a:pt x="77232" y="16030"/>
                </a:lnTo>
                <a:lnTo>
                  <a:pt x="77153" y="15677"/>
                </a:lnTo>
                <a:lnTo>
                  <a:pt x="69817" y="7195"/>
                </a:lnTo>
                <a:lnTo>
                  <a:pt x="58092" y="1855"/>
                </a:lnTo>
                <a:lnTo>
                  <a:pt x="42385" y="0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51927" y="354383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20" h="41910">
                <a:moveTo>
                  <a:pt x="0" y="41843"/>
                </a:moveTo>
                <a:lnTo>
                  <a:pt x="19737" y="41843"/>
                </a:lnTo>
                <a:lnTo>
                  <a:pt x="19737" y="0"/>
                </a:lnTo>
                <a:lnTo>
                  <a:pt x="0" y="0"/>
                </a:lnTo>
                <a:lnTo>
                  <a:pt x="0" y="41843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51927" y="346775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099" y="0"/>
                </a:lnTo>
              </a:path>
            </a:pathLst>
          </a:custGeom>
          <a:ln w="15215">
            <a:solidFill>
              <a:srgbClr val="5521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1927" y="297324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20" h="41910">
                <a:moveTo>
                  <a:pt x="0" y="41843"/>
                </a:moveTo>
                <a:lnTo>
                  <a:pt x="19737" y="41843"/>
                </a:lnTo>
                <a:lnTo>
                  <a:pt x="19737" y="0"/>
                </a:lnTo>
                <a:lnTo>
                  <a:pt x="0" y="0"/>
                </a:lnTo>
                <a:lnTo>
                  <a:pt x="0" y="41843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24289" y="353942"/>
            <a:ext cx="20320" cy="42545"/>
          </a:xfrm>
          <a:custGeom>
            <a:avLst/>
            <a:gdLst/>
            <a:ahLst/>
            <a:cxnLst/>
            <a:rect l="l" t="t" r="r" b="b"/>
            <a:pathLst>
              <a:path w="20320" h="42545">
                <a:moveTo>
                  <a:pt x="19737" y="0"/>
                </a:moveTo>
                <a:lnTo>
                  <a:pt x="0" y="0"/>
                </a:lnTo>
                <a:lnTo>
                  <a:pt x="0" y="42263"/>
                </a:lnTo>
                <a:lnTo>
                  <a:pt x="19737" y="42263"/>
                </a:lnTo>
                <a:lnTo>
                  <a:pt x="19737" y="0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24289" y="297837"/>
            <a:ext cx="20320" cy="41275"/>
          </a:xfrm>
          <a:custGeom>
            <a:avLst/>
            <a:gdLst/>
            <a:ahLst/>
            <a:cxnLst/>
            <a:rect l="l" t="t" r="r" b="b"/>
            <a:pathLst>
              <a:path w="20320" h="41275">
                <a:moveTo>
                  <a:pt x="19737" y="0"/>
                </a:moveTo>
                <a:lnTo>
                  <a:pt x="0" y="0"/>
                </a:lnTo>
                <a:lnTo>
                  <a:pt x="0" y="40802"/>
                </a:lnTo>
                <a:lnTo>
                  <a:pt x="19737" y="40802"/>
                </a:lnTo>
                <a:lnTo>
                  <a:pt x="19737" y="0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57916" y="295648"/>
            <a:ext cx="95885" cy="104775"/>
          </a:xfrm>
          <a:custGeom>
            <a:avLst/>
            <a:gdLst/>
            <a:ahLst/>
            <a:cxnLst/>
            <a:rect l="l" t="t" r="r" b="b"/>
            <a:pathLst>
              <a:path w="95884" h="104775">
                <a:moveTo>
                  <a:pt x="47517" y="0"/>
                </a:moveTo>
                <a:lnTo>
                  <a:pt x="27759" y="3996"/>
                </a:lnTo>
                <a:lnTo>
                  <a:pt x="12795" y="15029"/>
                </a:lnTo>
                <a:lnTo>
                  <a:pt x="3313" y="31663"/>
                </a:lnTo>
                <a:lnTo>
                  <a:pt x="0" y="52465"/>
                </a:lnTo>
                <a:lnTo>
                  <a:pt x="3508" y="72845"/>
                </a:lnTo>
                <a:lnTo>
                  <a:pt x="13803" y="89264"/>
                </a:lnTo>
                <a:lnTo>
                  <a:pt x="30538" y="100217"/>
                </a:lnTo>
                <a:lnTo>
                  <a:pt x="53365" y="104202"/>
                </a:lnTo>
                <a:lnTo>
                  <a:pt x="65423" y="103268"/>
                </a:lnTo>
                <a:lnTo>
                  <a:pt x="76312" y="100558"/>
                </a:lnTo>
                <a:lnTo>
                  <a:pt x="85967" y="96209"/>
                </a:lnTo>
                <a:lnTo>
                  <a:pt x="94320" y="90356"/>
                </a:lnTo>
                <a:lnTo>
                  <a:pt x="92627" y="87442"/>
                </a:lnTo>
                <a:lnTo>
                  <a:pt x="54105" y="87441"/>
                </a:lnTo>
                <a:lnTo>
                  <a:pt x="39790" y="85346"/>
                </a:lnTo>
                <a:lnTo>
                  <a:pt x="29519" y="79426"/>
                </a:lnTo>
                <a:lnTo>
                  <a:pt x="22949" y="70226"/>
                </a:lnTo>
                <a:lnTo>
                  <a:pt x="19737" y="58293"/>
                </a:lnTo>
                <a:lnTo>
                  <a:pt x="95035" y="58293"/>
                </a:lnTo>
                <a:lnTo>
                  <a:pt x="95775" y="56835"/>
                </a:lnTo>
                <a:lnTo>
                  <a:pt x="95775" y="52465"/>
                </a:lnTo>
                <a:lnTo>
                  <a:pt x="94495" y="42991"/>
                </a:lnTo>
                <a:lnTo>
                  <a:pt x="20477" y="42991"/>
                </a:lnTo>
                <a:lnTo>
                  <a:pt x="23687" y="32323"/>
                </a:lnTo>
                <a:lnTo>
                  <a:pt x="29704" y="23772"/>
                </a:lnTo>
                <a:lnTo>
                  <a:pt x="38053" y="18090"/>
                </a:lnTo>
                <a:lnTo>
                  <a:pt x="48257" y="16030"/>
                </a:lnTo>
                <a:lnTo>
                  <a:pt x="84781" y="16030"/>
                </a:lnTo>
                <a:lnTo>
                  <a:pt x="84257" y="15029"/>
                </a:lnTo>
                <a:lnTo>
                  <a:pt x="69244" y="3996"/>
                </a:lnTo>
                <a:lnTo>
                  <a:pt x="47517" y="0"/>
                </a:lnTo>
                <a:close/>
              </a:path>
              <a:path w="95884" h="104775">
                <a:moveTo>
                  <a:pt x="86277" y="76510"/>
                </a:moveTo>
                <a:lnTo>
                  <a:pt x="80008" y="80678"/>
                </a:lnTo>
                <a:lnTo>
                  <a:pt x="72374" y="84162"/>
                </a:lnTo>
                <a:lnTo>
                  <a:pt x="63649" y="86553"/>
                </a:lnTo>
                <a:lnTo>
                  <a:pt x="54105" y="87441"/>
                </a:lnTo>
                <a:lnTo>
                  <a:pt x="92627" y="87442"/>
                </a:lnTo>
                <a:lnTo>
                  <a:pt x="86277" y="76510"/>
                </a:lnTo>
                <a:close/>
              </a:path>
              <a:path w="95884" h="104775">
                <a:moveTo>
                  <a:pt x="84781" y="16030"/>
                </a:moveTo>
                <a:lnTo>
                  <a:pt x="48257" y="16030"/>
                </a:lnTo>
                <a:lnTo>
                  <a:pt x="60218" y="18193"/>
                </a:lnTo>
                <a:lnTo>
                  <a:pt x="68815" y="24045"/>
                </a:lnTo>
                <a:lnTo>
                  <a:pt x="74258" y="32630"/>
                </a:lnTo>
                <a:lnTo>
                  <a:pt x="76753" y="42991"/>
                </a:lnTo>
                <a:lnTo>
                  <a:pt x="94495" y="42991"/>
                </a:lnTo>
                <a:lnTo>
                  <a:pt x="92964" y="31663"/>
                </a:lnTo>
                <a:lnTo>
                  <a:pt x="84781" y="16030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66842" y="294910"/>
            <a:ext cx="93345" cy="105410"/>
          </a:xfrm>
          <a:custGeom>
            <a:avLst/>
            <a:gdLst/>
            <a:ahLst/>
            <a:cxnLst/>
            <a:rect l="l" t="t" r="r" b="b"/>
            <a:pathLst>
              <a:path w="93345" h="105410">
                <a:moveTo>
                  <a:pt x="52624" y="0"/>
                </a:moveTo>
                <a:lnTo>
                  <a:pt x="31141" y="3997"/>
                </a:lnTo>
                <a:lnTo>
                  <a:pt x="14525" y="15032"/>
                </a:lnTo>
                <a:lnTo>
                  <a:pt x="3802" y="31669"/>
                </a:lnTo>
                <a:lnTo>
                  <a:pt x="0" y="52472"/>
                </a:lnTo>
                <a:lnTo>
                  <a:pt x="3814" y="72967"/>
                </a:lnTo>
                <a:lnTo>
                  <a:pt x="14618" y="89636"/>
                </a:lnTo>
                <a:lnTo>
                  <a:pt x="31454" y="100841"/>
                </a:lnTo>
                <a:lnTo>
                  <a:pt x="53365" y="104940"/>
                </a:lnTo>
                <a:lnTo>
                  <a:pt x="64567" y="104120"/>
                </a:lnTo>
                <a:lnTo>
                  <a:pt x="75017" y="101660"/>
                </a:lnTo>
                <a:lnTo>
                  <a:pt x="84510" y="97561"/>
                </a:lnTo>
                <a:lnTo>
                  <a:pt x="92839" y="91822"/>
                </a:lnTo>
                <a:lnTo>
                  <a:pt x="90300" y="87451"/>
                </a:lnTo>
                <a:lnTo>
                  <a:pt x="54820" y="87451"/>
                </a:lnTo>
                <a:lnTo>
                  <a:pt x="40710" y="84833"/>
                </a:lnTo>
                <a:lnTo>
                  <a:pt x="29609" y="77432"/>
                </a:lnTo>
                <a:lnTo>
                  <a:pt x="22343" y="65932"/>
                </a:lnTo>
                <a:lnTo>
                  <a:pt x="19737" y="51016"/>
                </a:lnTo>
                <a:lnTo>
                  <a:pt x="21907" y="38092"/>
                </a:lnTo>
                <a:lnTo>
                  <a:pt x="28326" y="27424"/>
                </a:lnTo>
                <a:lnTo>
                  <a:pt x="38857" y="20171"/>
                </a:lnTo>
                <a:lnTo>
                  <a:pt x="53364" y="17495"/>
                </a:lnTo>
                <a:lnTo>
                  <a:pt x="90343" y="17495"/>
                </a:lnTo>
                <a:lnTo>
                  <a:pt x="92839" y="13123"/>
                </a:lnTo>
                <a:lnTo>
                  <a:pt x="83679" y="7383"/>
                </a:lnTo>
                <a:lnTo>
                  <a:pt x="73833" y="3282"/>
                </a:lnTo>
                <a:lnTo>
                  <a:pt x="63436" y="820"/>
                </a:lnTo>
                <a:lnTo>
                  <a:pt x="52624" y="0"/>
                </a:lnTo>
                <a:close/>
              </a:path>
              <a:path w="93345" h="105410">
                <a:moveTo>
                  <a:pt x="84796" y="77978"/>
                </a:moveTo>
                <a:lnTo>
                  <a:pt x="78676" y="81917"/>
                </a:lnTo>
                <a:lnTo>
                  <a:pt x="71455" y="84900"/>
                </a:lnTo>
                <a:lnTo>
                  <a:pt x="63411" y="86791"/>
                </a:lnTo>
                <a:lnTo>
                  <a:pt x="54820" y="87451"/>
                </a:lnTo>
                <a:lnTo>
                  <a:pt x="90300" y="87451"/>
                </a:lnTo>
                <a:lnTo>
                  <a:pt x="84796" y="77978"/>
                </a:lnTo>
                <a:close/>
              </a:path>
              <a:path w="93345" h="105410">
                <a:moveTo>
                  <a:pt x="90343" y="17495"/>
                </a:moveTo>
                <a:lnTo>
                  <a:pt x="53364" y="17495"/>
                </a:lnTo>
                <a:lnTo>
                  <a:pt x="60951" y="17951"/>
                </a:lnTo>
                <a:lnTo>
                  <a:pt x="68535" y="19499"/>
                </a:lnTo>
                <a:lnTo>
                  <a:pt x="76391" y="22414"/>
                </a:lnTo>
                <a:lnTo>
                  <a:pt x="84796" y="26969"/>
                </a:lnTo>
                <a:lnTo>
                  <a:pt x="90343" y="17495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53078" y="255560"/>
            <a:ext cx="353814" cy="143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1307" y="0"/>
            <a:ext cx="3543300" cy="3169285"/>
          </a:xfrm>
          <a:custGeom>
            <a:avLst/>
            <a:gdLst/>
            <a:ahLst/>
            <a:cxnLst/>
            <a:rect l="l" t="t" r="r" b="b"/>
            <a:pathLst>
              <a:path w="3543300" h="3169285">
                <a:moveTo>
                  <a:pt x="0" y="0"/>
                </a:moveTo>
                <a:lnTo>
                  <a:pt x="6723" y="39326"/>
                </a:lnTo>
                <a:lnTo>
                  <a:pt x="21765" y="117699"/>
                </a:lnTo>
                <a:lnTo>
                  <a:pt x="45297" y="225723"/>
                </a:lnTo>
                <a:lnTo>
                  <a:pt x="67935" y="317655"/>
                </a:lnTo>
                <a:lnTo>
                  <a:pt x="88637" y="393794"/>
                </a:lnTo>
                <a:lnTo>
                  <a:pt x="115147" y="483789"/>
                </a:lnTo>
                <a:lnTo>
                  <a:pt x="143891" y="573039"/>
                </a:lnTo>
                <a:lnTo>
                  <a:pt x="175316" y="662438"/>
                </a:lnTo>
                <a:lnTo>
                  <a:pt x="240251" y="828274"/>
                </a:lnTo>
                <a:lnTo>
                  <a:pt x="316357" y="998132"/>
                </a:lnTo>
                <a:lnTo>
                  <a:pt x="400058" y="1163223"/>
                </a:lnTo>
                <a:lnTo>
                  <a:pt x="491354" y="1323397"/>
                </a:lnTo>
                <a:lnTo>
                  <a:pt x="590396" y="1479100"/>
                </a:lnTo>
                <a:lnTo>
                  <a:pt x="696139" y="1628993"/>
                </a:lnTo>
                <a:lnTo>
                  <a:pt x="808584" y="1773462"/>
                </a:lnTo>
                <a:lnTo>
                  <a:pt x="928178" y="1912567"/>
                </a:lnTo>
                <a:lnTo>
                  <a:pt x="1054027" y="2045623"/>
                </a:lnTo>
                <a:lnTo>
                  <a:pt x="1185834" y="2172361"/>
                </a:lnTo>
                <a:lnTo>
                  <a:pt x="1323747" y="2292841"/>
                </a:lnTo>
                <a:lnTo>
                  <a:pt x="1467617" y="2406751"/>
                </a:lnTo>
                <a:lnTo>
                  <a:pt x="1616552" y="2513672"/>
                </a:lnTo>
                <a:lnTo>
                  <a:pt x="1770858" y="2613628"/>
                </a:lnTo>
                <a:lnTo>
                  <a:pt x="1930356" y="2706223"/>
                </a:lnTo>
                <a:lnTo>
                  <a:pt x="2094630" y="2791301"/>
                </a:lnTo>
                <a:lnTo>
                  <a:pt x="2263223" y="2868468"/>
                </a:lnTo>
                <a:lnTo>
                  <a:pt x="2436732" y="2937722"/>
                </a:lnTo>
                <a:lnTo>
                  <a:pt x="2531811" y="2971694"/>
                </a:lnTo>
                <a:lnTo>
                  <a:pt x="2620501" y="3000793"/>
                </a:lnTo>
                <a:lnTo>
                  <a:pt x="2711351" y="3028033"/>
                </a:lnTo>
                <a:lnTo>
                  <a:pt x="2802201" y="3052842"/>
                </a:lnTo>
                <a:lnTo>
                  <a:pt x="2893497" y="3075433"/>
                </a:lnTo>
                <a:lnTo>
                  <a:pt x="2987132" y="3096009"/>
                </a:lnTo>
                <a:lnTo>
                  <a:pt x="3080052" y="3114065"/>
                </a:lnTo>
                <a:lnTo>
                  <a:pt x="3174238" y="3129963"/>
                </a:lnTo>
                <a:lnTo>
                  <a:pt x="3269645" y="3143556"/>
                </a:lnTo>
                <a:lnTo>
                  <a:pt x="3365752" y="3154730"/>
                </a:lnTo>
                <a:lnTo>
                  <a:pt x="3462232" y="3163461"/>
                </a:lnTo>
                <a:lnTo>
                  <a:pt x="3542692" y="3168821"/>
                </a:lnTo>
                <a:lnTo>
                  <a:pt x="3542692" y="1929624"/>
                </a:lnTo>
                <a:lnTo>
                  <a:pt x="3505765" y="1926358"/>
                </a:lnTo>
                <a:lnTo>
                  <a:pt x="3505765" y="1926557"/>
                </a:lnTo>
                <a:lnTo>
                  <a:pt x="3490157" y="1924978"/>
                </a:lnTo>
                <a:lnTo>
                  <a:pt x="3490157" y="1924776"/>
                </a:lnTo>
                <a:lnTo>
                  <a:pt x="3441262" y="1919197"/>
                </a:lnTo>
                <a:lnTo>
                  <a:pt x="3441262" y="1919405"/>
                </a:lnTo>
                <a:lnTo>
                  <a:pt x="3425460" y="1917394"/>
                </a:lnTo>
                <a:lnTo>
                  <a:pt x="3425460" y="1917188"/>
                </a:lnTo>
                <a:lnTo>
                  <a:pt x="3377369" y="1910441"/>
                </a:lnTo>
                <a:lnTo>
                  <a:pt x="3377369" y="1910644"/>
                </a:lnTo>
                <a:lnTo>
                  <a:pt x="3361612" y="1908231"/>
                </a:lnTo>
                <a:lnTo>
                  <a:pt x="3361612" y="1908017"/>
                </a:lnTo>
                <a:lnTo>
                  <a:pt x="3313387" y="1899976"/>
                </a:lnTo>
                <a:lnTo>
                  <a:pt x="3313387" y="1900170"/>
                </a:lnTo>
                <a:lnTo>
                  <a:pt x="3298285" y="1897458"/>
                </a:lnTo>
                <a:lnTo>
                  <a:pt x="3298285" y="1897266"/>
                </a:lnTo>
                <a:lnTo>
                  <a:pt x="3249479" y="1887881"/>
                </a:lnTo>
                <a:lnTo>
                  <a:pt x="3249479" y="1888056"/>
                </a:lnTo>
                <a:lnTo>
                  <a:pt x="3234973" y="1885091"/>
                </a:lnTo>
                <a:lnTo>
                  <a:pt x="3234973" y="1884902"/>
                </a:lnTo>
                <a:lnTo>
                  <a:pt x="3187851" y="1874656"/>
                </a:lnTo>
                <a:lnTo>
                  <a:pt x="3187851" y="1874885"/>
                </a:lnTo>
                <a:lnTo>
                  <a:pt x="3171840" y="1871175"/>
                </a:lnTo>
                <a:lnTo>
                  <a:pt x="3171840" y="1870954"/>
                </a:lnTo>
                <a:lnTo>
                  <a:pt x="3125239" y="1859513"/>
                </a:lnTo>
                <a:lnTo>
                  <a:pt x="3125239" y="1859702"/>
                </a:lnTo>
                <a:lnTo>
                  <a:pt x="3110896" y="1855992"/>
                </a:lnTo>
                <a:lnTo>
                  <a:pt x="3110896" y="1855814"/>
                </a:lnTo>
                <a:lnTo>
                  <a:pt x="3063491" y="1842965"/>
                </a:lnTo>
                <a:lnTo>
                  <a:pt x="3063491" y="1843163"/>
                </a:lnTo>
                <a:lnTo>
                  <a:pt x="3048940" y="1839021"/>
                </a:lnTo>
                <a:lnTo>
                  <a:pt x="3048940" y="1838833"/>
                </a:lnTo>
                <a:lnTo>
                  <a:pt x="3003336" y="1825263"/>
                </a:lnTo>
                <a:lnTo>
                  <a:pt x="3003336" y="1825477"/>
                </a:lnTo>
                <a:lnTo>
                  <a:pt x="2987981" y="1820694"/>
                </a:lnTo>
                <a:lnTo>
                  <a:pt x="2987981" y="1820471"/>
                </a:lnTo>
                <a:lnTo>
                  <a:pt x="2942571" y="1805669"/>
                </a:lnTo>
                <a:lnTo>
                  <a:pt x="2942571" y="1805854"/>
                </a:lnTo>
                <a:lnTo>
                  <a:pt x="2928601" y="1801115"/>
                </a:lnTo>
                <a:lnTo>
                  <a:pt x="2928601" y="1800929"/>
                </a:lnTo>
                <a:lnTo>
                  <a:pt x="2889982" y="1787315"/>
                </a:lnTo>
                <a:lnTo>
                  <a:pt x="2889982" y="1787750"/>
                </a:lnTo>
                <a:lnTo>
                  <a:pt x="2868729" y="1779824"/>
                </a:lnTo>
                <a:lnTo>
                  <a:pt x="2868729" y="1779368"/>
                </a:lnTo>
                <a:lnTo>
                  <a:pt x="2772801" y="1741533"/>
                </a:lnTo>
                <a:lnTo>
                  <a:pt x="2772801" y="1742350"/>
                </a:lnTo>
                <a:lnTo>
                  <a:pt x="2744652" y="1730431"/>
                </a:lnTo>
                <a:lnTo>
                  <a:pt x="2744652" y="1729594"/>
                </a:lnTo>
                <a:lnTo>
                  <a:pt x="2658196" y="1690412"/>
                </a:lnTo>
                <a:lnTo>
                  <a:pt x="2658196" y="1691244"/>
                </a:lnTo>
                <a:lnTo>
                  <a:pt x="2631165" y="1678162"/>
                </a:lnTo>
                <a:lnTo>
                  <a:pt x="2631165" y="1677382"/>
                </a:lnTo>
                <a:lnTo>
                  <a:pt x="2546585" y="1634010"/>
                </a:lnTo>
                <a:lnTo>
                  <a:pt x="2546585" y="1634803"/>
                </a:lnTo>
                <a:lnTo>
                  <a:pt x="2520239" y="1620499"/>
                </a:lnTo>
                <a:lnTo>
                  <a:pt x="2520239" y="1619655"/>
                </a:lnTo>
                <a:lnTo>
                  <a:pt x="2438221" y="1572499"/>
                </a:lnTo>
                <a:lnTo>
                  <a:pt x="2438221" y="1573267"/>
                </a:lnTo>
                <a:lnTo>
                  <a:pt x="2412604" y="1557771"/>
                </a:lnTo>
                <a:lnTo>
                  <a:pt x="2412604" y="1556819"/>
                </a:lnTo>
                <a:lnTo>
                  <a:pt x="2332924" y="1505659"/>
                </a:lnTo>
                <a:lnTo>
                  <a:pt x="2332924" y="1506515"/>
                </a:lnTo>
                <a:lnTo>
                  <a:pt x="2308499" y="1489977"/>
                </a:lnTo>
                <a:lnTo>
                  <a:pt x="2308499" y="1489123"/>
                </a:lnTo>
                <a:lnTo>
                  <a:pt x="2231053" y="1433978"/>
                </a:lnTo>
                <a:lnTo>
                  <a:pt x="2231053" y="1434847"/>
                </a:lnTo>
                <a:lnTo>
                  <a:pt x="2207373" y="1417116"/>
                </a:lnTo>
                <a:lnTo>
                  <a:pt x="2207373" y="1416227"/>
                </a:lnTo>
                <a:lnTo>
                  <a:pt x="2132757" y="1357555"/>
                </a:lnTo>
                <a:lnTo>
                  <a:pt x="2132757" y="1358560"/>
                </a:lnTo>
                <a:lnTo>
                  <a:pt x="2109970" y="1339637"/>
                </a:lnTo>
                <a:lnTo>
                  <a:pt x="2109970" y="1338806"/>
                </a:lnTo>
                <a:lnTo>
                  <a:pt x="2038630" y="1276964"/>
                </a:lnTo>
                <a:lnTo>
                  <a:pt x="2038630" y="1277803"/>
                </a:lnTo>
                <a:lnTo>
                  <a:pt x="2016737" y="1257986"/>
                </a:lnTo>
                <a:lnTo>
                  <a:pt x="2016737" y="1256927"/>
                </a:lnTo>
                <a:lnTo>
                  <a:pt x="1948227" y="1191604"/>
                </a:lnTo>
                <a:lnTo>
                  <a:pt x="1948227" y="1192426"/>
                </a:lnTo>
                <a:lnTo>
                  <a:pt x="1927526" y="1171864"/>
                </a:lnTo>
                <a:lnTo>
                  <a:pt x="1927526" y="1170726"/>
                </a:lnTo>
                <a:lnTo>
                  <a:pt x="1861995" y="1102036"/>
                </a:lnTo>
                <a:lnTo>
                  <a:pt x="1861995" y="1103176"/>
                </a:lnTo>
                <a:lnTo>
                  <a:pt x="1842186" y="1081273"/>
                </a:lnTo>
                <a:lnTo>
                  <a:pt x="1842186" y="1080277"/>
                </a:lnTo>
                <a:lnTo>
                  <a:pt x="1780230" y="1008651"/>
                </a:lnTo>
                <a:lnTo>
                  <a:pt x="1780230" y="1009754"/>
                </a:lnTo>
                <a:lnTo>
                  <a:pt x="1761464" y="986957"/>
                </a:lnTo>
                <a:lnTo>
                  <a:pt x="1761464" y="985852"/>
                </a:lnTo>
                <a:lnTo>
                  <a:pt x="1702933" y="911300"/>
                </a:lnTo>
                <a:lnTo>
                  <a:pt x="1702933" y="912458"/>
                </a:lnTo>
                <a:lnTo>
                  <a:pt x="1685359" y="888916"/>
                </a:lnTo>
                <a:lnTo>
                  <a:pt x="1685359" y="887714"/>
                </a:lnTo>
                <a:lnTo>
                  <a:pt x="1630104" y="809918"/>
                </a:lnTo>
                <a:lnTo>
                  <a:pt x="1630104" y="811288"/>
                </a:lnTo>
                <a:lnTo>
                  <a:pt x="1613721" y="786852"/>
                </a:lnTo>
                <a:lnTo>
                  <a:pt x="1613721" y="785750"/>
                </a:lnTo>
                <a:lnTo>
                  <a:pt x="1562488" y="705887"/>
                </a:lnTo>
                <a:lnTo>
                  <a:pt x="1562488" y="707287"/>
                </a:lnTo>
                <a:lnTo>
                  <a:pt x="1546850" y="681510"/>
                </a:lnTo>
                <a:lnTo>
                  <a:pt x="1546850" y="680052"/>
                </a:lnTo>
                <a:lnTo>
                  <a:pt x="1499638" y="597829"/>
                </a:lnTo>
                <a:lnTo>
                  <a:pt x="1499638" y="599412"/>
                </a:lnTo>
                <a:lnTo>
                  <a:pt x="1485489" y="573188"/>
                </a:lnTo>
                <a:lnTo>
                  <a:pt x="1485489" y="571787"/>
                </a:lnTo>
                <a:lnTo>
                  <a:pt x="1442000" y="486879"/>
                </a:lnTo>
                <a:lnTo>
                  <a:pt x="1442000" y="488408"/>
                </a:lnTo>
                <a:lnTo>
                  <a:pt x="1428894" y="461290"/>
                </a:lnTo>
                <a:lnTo>
                  <a:pt x="1428894" y="459476"/>
                </a:lnTo>
                <a:lnTo>
                  <a:pt x="1389725" y="373011"/>
                </a:lnTo>
                <a:lnTo>
                  <a:pt x="1389725" y="374871"/>
                </a:lnTo>
                <a:lnTo>
                  <a:pt x="1377810" y="346710"/>
                </a:lnTo>
                <a:lnTo>
                  <a:pt x="1377810" y="344574"/>
                </a:lnTo>
                <a:lnTo>
                  <a:pt x="1340129" y="248762"/>
                </a:lnTo>
                <a:lnTo>
                  <a:pt x="1340129" y="249861"/>
                </a:lnTo>
                <a:lnTo>
                  <a:pt x="1332534" y="229448"/>
                </a:lnTo>
                <a:lnTo>
                  <a:pt x="1332534" y="228489"/>
                </a:lnTo>
                <a:lnTo>
                  <a:pt x="1319279" y="191193"/>
                </a:lnTo>
                <a:lnTo>
                  <a:pt x="1319279" y="191602"/>
                </a:lnTo>
                <a:lnTo>
                  <a:pt x="1313917" y="176106"/>
                </a:lnTo>
                <a:lnTo>
                  <a:pt x="1313917" y="175083"/>
                </a:lnTo>
                <a:lnTo>
                  <a:pt x="1299470" y="130571"/>
                </a:lnTo>
                <a:lnTo>
                  <a:pt x="1299470" y="131407"/>
                </a:lnTo>
                <a:lnTo>
                  <a:pt x="1295002" y="116805"/>
                </a:lnTo>
                <a:lnTo>
                  <a:pt x="1295002" y="116298"/>
                </a:lnTo>
                <a:lnTo>
                  <a:pt x="1281152" y="69462"/>
                </a:lnTo>
                <a:lnTo>
                  <a:pt x="1281152" y="70168"/>
                </a:lnTo>
                <a:lnTo>
                  <a:pt x="1277130" y="55864"/>
                </a:lnTo>
                <a:lnTo>
                  <a:pt x="1277130" y="55379"/>
                </a:lnTo>
                <a:lnTo>
                  <a:pt x="1264322" y="8272"/>
                </a:lnTo>
                <a:lnTo>
                  <a:pt x="1264322" y="8781"/>
                </a:lnTo>
                <a:lnTo>
                  <a:pt x="1262017" y="0"/>
                </a:lnTo>
                <a:lnTo>
                  <a:pt x="0" y="0"/>
                </a:lnTo>
                <a:close/>
              </a:path>
              <a:path w="3543300" h="3169285">
                <a:moveTo>
                  <a:pt x="3490157" y="1924978"/>
                </a:moveTo>
                <a:lnTo>
                  <a:pt x="3505765" y="1926557"/>
                </a:lnTo>
                <a:lnTo>
                  <a:pt x="3498011" y="1925673"/>
                </a:lnTo>
                <a:lnTo>
                  <a:pt x="3490157" y="1924978"/>
                </a:lnTo>
                <a:close/>
              </a:path>
              <a:path w="3543300" h="3169285">
                <a:moveTo>
                  <a:pt x="3498011" y="1925673"/>
                </a:moveTo>
                <a:lnTo>
                  <a:pt x="3505765" y="1926557"/>
                </a:lnTo>
                <a:lnTo>
                  <a:pt x="3505765" y="1926358"/>
                </a:lnTo>
                <a:lnTo>
                  <a:pt x="3498011" y="1925673"/>
                </a:lnTo>
                <a:close/>
              </a:path>
              <a:path w="3543300" h="3169285">
                <a:moveTo>
                  <a:pt x="3490157" y="1924776"/>
                </a:moveTo>
                <a:lnTo>
                  <a:pt x="3490157" y="1924978"/>
                </a:lnTo>
                <a:lnTo>
                  <a:pt x="3498011" y="1925673"/>
                </a:lnTo>
                <a:lnTo>
                  <a:pt x="3490157" y="1924776"/>
                </a:lnTo>
                <a:close/>
              </a:path>
              <a:path w="3543300" h="3169285">
                <a:moveTo>
                  <a:pt x="3425460" y="1917394"/>
                </a:moveTo>
                <a:lnTo>
                  <a:pt x="3441262" y="1919405"/>
                </a:lnTo>
                <a:lnTo>
                  <a:pt x="3433307" y="1918289"/>
                </a:lnTo>
                <a:lnTo>
                  <a:pt x="3425460" y="1917394"/>
                </a:lnTo>
                <a:close/>
              </a:path>
              <a:path w="3543300" h="3169285">
                <a:moveTo>
                  <a:pt x="3433307" y="1918289"/>
                </a:moveTo>
                <a:lnTo>
                  <a:pt x="3441262" y="1919405"/>
                </a:lnTo>
                <a:lnTo>
                  <a:pt x="3441262" y="1919197"/>
                </a:lnTo>
                <a:lnTo>
                  <a:pt x="3433307" y="1918289"/>
                </a:lnTo>
                <a:close/>
              </a:path>
              <a:path w="3543300" h="3169285">
                <a:moveTo>
                  <a:pt x="3425460" y="1917188"/>
                </a:moveTo>
                <a:lnTo>
                  <a:pt x="3425460" y="1917394"/>
                </a:lnTo>
                <a:lnTo>
                  <a:pt x="3433307" y="1918289"/>
                </a:lnTo>
                <a:lnTo>
                  <a:pt x="3425460" y="1917188"/>
                </a:lnTo>
                <a:close/>
              </a:path>
              <a:path w="3543300" h="3169285">
                <a:moveTo>
                  <a:pt x="3361612" y="1908231"/>
                </a:moveTo>
                <a:lnTo>
                  <a:pt x="3377369" y="1910644"/>
                </a:lnTo>
                <a:lnTo>
                  <a:pt x="3369690" y="1909364"/>
                </a:lnTo>
                <a:lnTo>
                  <a:pt x="3361612" y="1908231"/>
                </a:lnTo>
                <a:close/>
              </a:path>
              <a:path w="3543300" h="3169285">
                <a:moveTo>
                  <a:pt x="3369690" y="1909364"/>
                </a:moveTo>
                <a:lnTo>
                  <a:pt x="3377369" y="1910644"/>
                </a:lnTo>
                <a:lnTo>
                  <a:pt x="3377369" y="1910441"/>
                </a:lnTo>
                <a:lnTo>
                  <a:pt x="3369690" y="1909364"/>
                </a:lnTo>
                <a:close/>
              </a:path>
              <a:path w="3543300" h="3169285">
                <a:moveTo>
                  <a:pt x="3361612" y="1908017"/>
                </a:moveTo>
                <a:lnTo>
                  <a:pt x="3361612" y="1908231"/>
                </a:lnTo>
                <a:lnTo>
                  <a:pt x="3369690" y="1909364"/>
                </a:lnTo>
                <a:lnTo>
                  <a:pt x="3361612" y="1908017"/>
                </a:lnTo>
                <a:close/>
              </a:path>
              <a:path w="3543300" h="3169285">
                <a:moveTo>
                  <a:pt x="3298285" y="1897458"/>
                </a:moveTo>
                <a:lnTo>
                  <a:pt x="3313387" y="1900170"/>
                </a:lnTo>
                <a:lnTo>
                  <a:pt x="3305808" y="1898712"/>
                </a:lnTo>
                <a:lnTo>
                  <a:pt x="3298285" y="1897458"/>
                </a:lnTo>
                <a:close/>
              </a:path>
              <a:path w="3543300" h="3169285">
                <a:moveTo>
                  <a:pt x="3305808" y="1898712"/>
                </a:moveTo>
                <a:lnTo>
                  <a:pt x="3313387" y="1900170"/>
                </a:lnTo>
                <a:lnTo>
                  <a:pt x="3313387" y="1899976"/>
                </a:lnTo>
                <a:lnTo>
                  <a:pt x="3305808" y="1898712"/>
                </a:lnTo>
                <a:close/>
              </a:path>
              <a:path w="3543300" h="3169285">
                <a:moveTo>
                  <a:pt x="3298285" y="1897266"/>
                </a:moveTo>
                <a:lnTo>
                  <a:pt x="3298285" y="1897458"/>
                </a:lnTo>
                <a:lnTo>
                  <a:pt x="3305808" y="1898712"/>
                </a:lnTo>
                <a:lnTo>
                  <a:pt x="3298285" y="1897266"/>
                </a:lnTo>
                <a:close/>
              </a:path>
              <a:path w="3543300" h="3169285">
                <a:moveTo>
                  <a:pt x="3234973" y="1885091"/>
                </a:moveTo>
                <a:lnTo>
                  <a:pt x="3249479" y="1888056"/>
                </a:lnTo>
                <a:lnTo>
                  <a:pt x="3242495" y="1886537"/>
                </a:lnTo>
                <a:lnTo>
                  <a:pt x="3234973" y="1885091"/>
                </a:lnTo>
                <a:close/>
              </a:path>
              <a:path w="3543300" h="3169285">
                <a:moveTo>
                  <a:pt x="3242495" y="1886537"/>
                </a:moveTo>
                <a:lnTo>
                  <a:pt x="3249479" y="1888056"/>
                </a:lnTo>
                <a:lnTo>
                  <a:pt x="3249479" y="1887881"/>
                </a:lnTo>
                <a:lnTo>
                  <a:pt x="3242495" y="1886537"/>
                </a:lnTo>
                <a:close/>
              </a:path>
              <a:path w="3543300" h="3169285">
                <a:moveTo>
                  <a:pt x="3234973" y="1884902"/>
                </a:moveTo>
                <a:lnTo>
                  <a:pt x="3234973" y="1885091"/>
                </a:lnTo>
                <a:lnTo>
                  <a:pt x="3242495" y="1886537"/>
                </a:lnTo>
                <a:lnTo>
                  <a:pt x="3234973" y="1884902"/>
                </a:lnTo>
                <a:close/>
              </a:path>
              <a:path w="3543300" h="3169285">
                <a:moveTo>
                  <a:pt x="3171840" y="1871175"/>
                </a:moveTo>
                <a:lnTo>
                  <a:pt x="3187851" y="1874885"/>
                </a:lnTo>
                <a:lnTo>
                  <a:pt x="3179700" y="1872884"/>
                </a:lnTo>
                <a:lnTo>
                  <a:pt x="3171840" y="1871175"/>
                </a:lnTo>
                <a:close/>
              </a:path>
              <a:path w="3543300" h="3169285">
                <a:moveTo>
                  <a:pt x="3179700" y="1872884"/>
                </a:moveTo>
                <a:lnTo>
                  <a:pt x="3187851" y="1874885"/>
                </a:lnTo>
                <a:lnTo>
                  <a:pt x="3187851" y="1874656"/>
                </a:lnTo>
                <a:lnTo>
                  <a:pt x="3179700" y="1872884"/>
                </a:lnTo>
                <a:close/>
              </a:path>
              <a:path w="3543300" h="3169285">
                <a:moveTo>
                  <a:pt x="3171840" y="1870954"/>
                </a:moveTo>
                <a:lnTo>
                  <a:pt x="3171840" y="1871175"/>
                </a:lnTo>
                <a:lnTo>
                  <a:pt x="3179700" y="1872884"/>
                </a:lnTo>
                <a:lnTo>
                  <a:pt x="3171840" y="1870954"/>
                </a:lnTo>
                <a:close/>
              </a:path>
              <a:path w="3543300" h="3169285">
                <a:moveTo>
                  <a:pt x="3110896" y="1855992"/>
                </a:moveTo>
                <a:lnTo>
                  <a:pt x="3125239" y="1859702"/>
                </a:lnTo>
                <a:lnTo>
                  <a:pt x="3117844" y="1857697"/>
                </a:lnTo>
                <a:lnTo>
                  <a:pt x="3110896" y="1855992"/>
                </a:lnTo>
                <a:close/>
              </a:path>
              <a:path w="3543300" h="3169285">
                <a:moveTo>
                  <a:pt x="3117844" y="1857697"/>
                </a:moveTo>
                <a:lnTo>
                  <a:pt x="3125239" y="1859702"/>
                </a:lnTo>
                <a:lnTo>
                  <a:pt x="3125239" y="1859513"/>
                </a:lnTo>
                <a:lnTo>
                  <a:pt x="3117844" y="1857697"/>
                </a:lnTo>
                <a:close/>
              </a:path>
              <a:path w="3543300" h="3169285">
                <a:moveTo>
                  <a:pt x="3110896" y="1855814"/>
                </a:moveTo>
                <a:lnTo>
                  <a:pt x="3110896" y="1855992"/>
                </a:lnTo>
                <a:lnTo>
                  <a:pt x="3117844" y="1857697"/>
                </a:lnTo>
                <a:lnTo>
                  <a:pt x="3110896" y="1855814"/>
                </a:lnTo>
                <a:close/>
              </a:path>
              <a:path w="3543300" h="3169285">
                <a:moveTo>
                  <a:pt x="3048940" y="1839021"/>
                </a:moveTo>
                <a:lnTo>
                  <a:pt x="3063491" y="1843163"/>
                </a:lnTo>
                <a:lnTo>
                  <a:pt x="3056018" y="1840939"/>
                </a:lnTo>
                <a:lnTo>
                  <a:pt x="3048940" y="1839021"/>
                </a:lnTo>
                <a:close/>
              </a:path>
              <a:path w="3543300" h="3169285">
                <a:moveTo>
                  <a:pt x="3056018" y="1840939"/>
                </a:moveTo>
                <a:lnTo>
                  <a:pt x="3063491" y="1843163"/>
                </a:lnTo>
                <a:lnTo>
                  <a:pt x="3063491" y="1842965"/>
                </a:lnTo>
                <a:lnTo>
                  <a:pt x="3056018" y="1840939"/>
                </a:lnTo>
                <a:close/>
              </a:path>
              <a:path w="3543300" h="3169285">
                <a:moveTo>
                  <a:pt x="3048940" y="1838833"/>
                </a:moveTo>
                <a:lnTo>
                  <a:pt x="3048940" y="1839021"/>
                </a:lnTo>
                <a:lnTo>
                  <a:pt x="3056018" y="1840939"/>
                </a:lnTo>
                <a:lnTo>
                  <a:pt x="3048940" y="1838833"/>
                </a:lnTo>
                <a:close/>
              </a:path>
              <a:path w="3543300" h="3169285">
                <a:moveTo>
                  <a:pt x="2987981" y="1820694"/>
                </a:moveTo>
                <a:lnTo>
                  <a:pt x="3003336" y="1825477"/>
                </a:lnTo>
                <a:lnTo>
                  <a:pt x="2995812" y="1823024"/>
                </a:lnTo>
                <a:lnTo>
                  <a:pt x="2987981" y="1820694"/>
                </a:lnTo>
                <a:close/>
              </a:path>
              <a:path w="3543300" h="3169285">
                <a:moveTo>
                  <a:pt x="2995812" y="1823024"/>
                </a:moveTo>
                <a:lnTo>
                  <a:pt x="3003336" y="1825477"/>
                </a:lnTo>
                <a:lnTo>
                  <a:pt x="3003336" y="1825263"/>
                </a:lnTo>
                <a:lnTo>
                  <a:pt x="2995812" y="1823024"/>
                </a:lnTo>
                <a:close/>
              </a:path>
              <a:path w="3543300" h="3169285">
                <a:moveTo>
                  <a:pt x="2987981" y="1820471"/>
                </a:moveTo>
                <a:lnTo>
                  <a:pt x="2987981" y="1820694"/>
                </a:lnTo>
                <a:lnTo>
                  <a:pt x="2995812" y="1823024"/>
                </a:lnTo>
                <a:lnTo>
                  <a:pt x="2987981" y="1820471"/>
                </a:lnTo>
                <a:close/>
              </a:path>
              <a:path w="3543300" h="3169285">
                <a:moveTo>
                  <a:pt x="2928601" y="1801115"/>
                </a:moveTo>
                <a:lnTo>
                  <a:pt x="2942571" y="1805854"/>
                </a:lnTo>
                <a:lnTo>
                  <a:pt x="2935625" y="1803405"/>
                </a:lnTo>
                <a:lnTo>
                  <a:pt x="2928601" y="1801115"/>
                </a:lnTo>
                <a:close/>
              </a:path>
              <a:path w="3543300" h="3169285">
                <a:moveTo>
                  <a:pt x="2935625" y="1803405"/>
                </a:moveTo>
                <a:lnTo>
                  <a:pt x="2942571" y="1805854"/>
                </a:lnTo>
                <a:lnTo>
                  <a:pt x="2942571" y="1805669"/>
                </a:lnTo>
                <a:lnTo>
                  <a:pt x="2935625" y="1803405"/>
                </a:lnTo>
                <a:close/>
              </a:path>
              <a:path w="3543300" h="3169285">
                <a:moveTo>
                  <a:pt x="2928601" y="1800929"/>
                </a:moveTo>
                <a:lnTo>
                  <a:pt x="2928601" y="1801115"/>
                </a:lnTo>
                <a:lnTo>
                  <a:pt x="2935625" y="1803405"/>
                </a:lnTo>
                <a:lnTo>
                  <a:pt x="2928601" y="1800929"/>
                </a:lnTo>
                <a:close/>
              </a:path>
              <a:path w="3543300" h="3169285">
                <a:moveTo>
                  <a:pt x="2868729" y="1779824"/>
                </a:moveTo>
                <a:lnTo>
                  <a:pt x="2889982" y="1787750"/>
                </a:lnTo>
                <a:lnTo>
                  <a:pt x="2879605" y="1783657"/>
                </a:lnTo>
                <a:lnTo>
                  <a:pt x="2868729" y="1779824"/>
                </a:lnTo>
                <a:close/>
              </a:path>
              <a:path w="3543300" h="3169285">
                <a:moveTo>
                  <a:pt x="2879605" y="1783657"/>
                </a:moveTo>
                <a:lnTo>
                  <a:pt x="2889982" y="1787750"/>
                </a:lnTo>
                <a:lnTo>
                  <a:pt x="2889982" y="1787315"/>
                </a:lnTo>
                <a:lnTo>
                  <a:pt x="2879605" y="1783657"/>
                </a:lnTo>
                <a:close/>
              </a:path>
              <a:path w="3543300" h="3169285">
                <a:moveTo>
                  <a:pt x="2868729" y="1779368"/>
                </a:moveTo>
                <a:lnTo>
                  <a:pt x="2868729" y="1779824"/>
                </a:lnTo>
                <a:lnTo>
                  <a:pt x="2879605" y="1783657"/>
                </a:lnTo>
                <a:lnTo>
                  <a:pt x="2868729" y="1779368"/>
                </a:lnTo>
                <a:close/>
              </a:path>
              <a:path w="3543300" h="3169285">
                <a:moveTo>
                  <a:pt x="2744652" y="1730431"/>
                </a:moveTo>
                <a:lnTo>
                  <a:pt x="2772801" y="1742350"/>
                </a:lnTo>
                <a:lnTo>
                  <a:pt x="2758889" y="1736046"/>
                </a:lnTo>
                <a:lnTo>
                  <a:pt x="2744652" y="1730431"/>
                </a:lnTo>
                <a:close/>
              </a:path>
              <a:path w="3543300" h="3169285">
                <a:moveTo>
                  <a:pt x="2758889" y="1736046"/>
                </a:moveTo>
                <a:lnTo>
                  <a:pt x="2772801" y="1742350"/>
                </a:lnTo>
                <a:lnTo>
                  <a:pt x="2772801" y="1741533"/>
                </a:lnTo>
                <a:lnTo>
                  <a:pt x="2758889" y="1736046"/>
                </a:lnTo>
                <a:close/>
              </a:path>
              <a:path w="3543300" h="3169285">
                <a:moveTo>
                  <a:pt x="2744652" y="1729594"/>
                </a:moveTo>
                <a:lnTo>
                  <a:pt x="2744652" y="1730431"/>
                </a:lnTo>
                <a:lnTo>
                  <a:pt x="2758889" y="1736046"/>
                </a:lnTo>
                <a:lnTo>
                  <a:pt x="2744652" y="1729594"/>
                </a:lnTo>
                <a:close/>
              </a:path>
              <a:path w="3543300" h="3169285">
                <a:moveTo>
                  <a:pt x="2631165" y="1678162"/>
                </a:moveTo>
                <a:lnTo>
                  <a:pt x="2658196" y="1691244"/>
                </a:lnTo>
                <a:lnTo>
                  <a:pt x="2644245" y="1684090"/>
                </a:lnTo>
                <a:lnTo>
                  <a:pt x="2631165" y="1678162"/>
                </a:lnTo>
                <a:close/>
              </a:path>
              <a:path w="3543300" h="3169285">
                <a:moveTo>
                  <a:pt x="2644245" y="1684090"/>
                </a:moveTo>
                <a:lnTo>
                  <a:pt x="2658196" y="1691244"/>
                </a:lnTo>
                <a:lnTo>
                  <a:pt x="2658196" y="1690412"/>
                </a:lnTo>
                <a:lnTo>
                  <a:pt x="2644245" y="1684090"/>
                </a:lnTo>
                <a:close/>
              </a:path>
              <a:path w="3543300" h="3169285">
                <a:moveTo>
                  <a:pt x="2631165" y="1677382"/>
                </a:moveTo>
                <a:lnTo>
                  <a:pt x="2631165" y="1678162"/>
                </a:lnTo>
                <a:lnTo>
                  <a:pt x="2644245" y="1684090"/>
                </a:lnTo>
                <a:lnTo>
                  <a:pt x="2631165" y="1677382"/>
                </a:lnTo>
                <a:close/>
              </a:path>
              <a:path w="3543300" h="3169285">
                <a:moveTo>
                  <a:pt x="2520239" y="1620499"/>
                </a:moveTo>
                <a:lnTo>
                  <a:pt x="2546585" y="1634803"/>
                </a:lnTo>
                <a:lnTo>
                  <a:pt x="2533818" y="1627463"/>
                </a:lnTo>
                <a:lnTo>
                  <a:pt x="2520239" y="1620499"/>
                </a:lnTo>
                <a:close/>
              </a:path>
              <a:path w="3543300" h="3169285">
                <a:moveTo>
                  <a:pt x="2533818" y="1627463"/>
                </a:moveTo>
                <a:lnTo>
                  <a:pt x="2546585" y="1634803"/>
                </a:lnTo>
                <a:lnTo>
                  <a:pt x="2546585" y="1634010"/>
                </a:lnTo>
                <a:lnTo>
                  <a:pt x="2533818" y="1627463"/>
                </a:lnTo>
                <a:close/>
              </a:path>
              <a:path w="3543300" h="3169285">
                <a:moveTo>
                  <a:pt x="2520239" y="1619655"/>
                </a:moveTo>
                <a:lnTo>
                  <a:pt x="2520239" y="1620499"/>
                </a:lnTo>
                <a:lnTo>
                  <a:pt x="2533818" y="1627463"/>
                </a:lnTo>
                <a:lnTo>
                  <a:pt x="2520239" y="1619655"/>
                </a:lnTo>
                <a:close/>
              </a:path>
              <a:path w="3543300" h="3169285">
                <a:moveTo>
                  <a:pt x="2412604" y="1557771"/>
                </a:moveTo>
                <a:lnTo>
                  <a:pt x="2438221" y="1573267"/>
                </a:lnTo>
                <a:lnTo>
                  <a:pt x="2426785" y="1565924"/>
                </a:lnTo>
                <a:lnTo>
                  <a:pt x="2412604" y="1557771"/>
                </a:lnTo>
                <a:close/>
              </a:path>
              <a:path w="3543300" h="3169285">
                <a:moveTo>
                  <a:pt x="2426785" y="1565924"/>
                </a:moveTo>
                <a:lnTo>
                  <a:pt x="2438221" y="1573267"/>
                </a:lnTo>
                <a:lnTo>
                  <a:pt x="2438221" y="1572499"/>
                </a:lnTo>
                <a:lnTo>
                  <a:pt x="2426785" y="1565924"/>
                </a:lnTo>
                <a:close/>
              </a:path>
              <a:path w="3543300" h="3169285">
                <a:moveTo>
                  <a:pt x="2412604" y="1556819"/>
                </a:moveTo>
                <a:lnTo>
                  <a:pt x="2412604" y="1557771"/>
                </a:lnTo>
                <a:lnTo>
                  <a:pt x="2426785" y="1565924"/>
                </a:lnTo>
                <a:lnTo>
                  <a:pt x="2412604" y="1556819"/>
                </a:lnTo>
                <a:close/>
              </a:path>
              <a:path w="3543300" h="3169285">
                <a:moveTo>
                  <a:pt x="2308499" y="1489977"/>
                </a:moveTo>
                <a:lnTo>
                  <a:pt x="2332924" y="1506515"/>
                </a:lnTo>
                <a:lnTo>
                  <a:pt x="2320690" y="1497804"/>
                </a:lnTo>
                <a:lnTo>
                  <a:pt x="2308499" y="1489977"/>
                </a:lnTo>
                <a:close/>
              </a:path>
              <a:path w="3543300" h="3169285">
                <a:moveTo>
                  <a:pt x="2320690" y="1497804"/>
                </a:moveTo>
                <a:lnTo>
                  <a:pt x="2332924" y="1506515"/>
                </a:lnTo>
                <a:lnTo>
                  <a:pt x="2332924" y="1505659"/>
                </a:lnTo>
                <a:lnTo>
                  <a:pt x="2320690" y="1497804"/>
                </a:lnTo>
                <a:close/>
              </a:path>
              <a:path w="3543300" h="3169285">
                <a:moveTo>
                  <a:pt x="2308499" y="1489123"/>
                </a:moveTo>
                <a:lnTo>
                  <a:pt x="2308499" y="1489977"/>
                </a:lnTo>
                <a:lnTo>
                  <a:pt x="2320690" y="1497804"/>
                </a:lnTo>
                <a:lnTo>
                  <a:pt x="2308499" y="1489123"/>
                </a:lnTo>
                <a:close/>
              </a:path>
              <a:path w="3543300" h="3169285">
                <a:moveTo>
                  <a:pt x="2207373" y="1417116"/>
                </a:moveTo>
                <a:lnTo>
                  <a:pt x="2231053" y="1434847"/>
                </a:lnTo>
                <a:lnTo>
                  <a:pt x="2219351" y="1425646"/>
                </a:lnTo>
                <a:lnTo>
                  <a:pt x="2207373" y="1417116"/>
                </a:lnTo>
                <a:close/>
              </a:path>
              <a:path w="3543300" h="3169285">
                <a:moveTo>
                  <a:pt x="2219351" y="1425646"/>
                </a:moveTo>
                <a:lnTo>
                  <a:pt x="2231053" y="1434847"/>
                </a:lnTo>
                <a:lnTo>
                  <a:pt x="2231053" y="1433978"/>
                </a:lnTo>
                <a:lnTo>
                  <a:pt x="2219351" y="1425646"/>
                </a:lnTo>
                <a:close/>
              </a:path>
              <a:path w="3543300" h="3169285">
                <a:moveTo>
                  <a:pt x="2207373" y="1416227"/>
                </a:moveTo>
                <a:lnTo>
                  <a:pt x="2207373" y="1417116"/>
                </a:lnTo>
                <a:lnTo>
                  <a:pt x="2219351" y="1425646"/>
                </a:lnTo>
                <a:lnTo>
                  <a:pt x="2207373" y="1416227"/>
                </a:lnTo>
                <a:close/>
              </a:path>
              <a:path w="3543300" h="3169285">
                <a:moveTo>
                  <a:pt x="2109970" y="1339637"/>
                </a:moveTo>
                <a:lnTo>
                  <a:pt x="2132757" y="1358560"/>
                </a:lnTo>
                <a:lnTo>
                  <a:pt x="2120280" y="1347744"/>
                </a:lnTo>
                <a:lnTo>
                  <a:pt x="2109970" y="1339637"/>
                </a:lnTo>
                <a:close/>
              </a:path>
              <a:path w="3543300" h="3169285">
                <a:moveTo>
                  <a:pt x="2120280" y="1347744"/>
                </a:moveTo>
                <a:lnTo>
                  <a:pt x="2132757" y="1358560"/>
                </a:lnTo>
                <a:lnTo>
                  <a:pt x="2132757" y="1357555"/>
                </a:lnTo>
                <a:lnTo>
                  <a:pt x="2120280" y="1347744"/>
                </a:lnTo>
                <a:close/>
              </a:path>
              <a:path w="3543300" h="3169285">
                <a:moveTo>
                  <a:pt x="2109970" y="1338806"/>
                </a:moveTo>
                <a:lnTo>
                  <a:pt x="2109970" y="1339637"/>
                </a:lnTo>
                <a:lnTo>
                  <a:pt x="2120280" y="1347744"/>
                </a:lnTo>
                <a:lnTo>
                  <a:pt x="2109970" y="1338806"/>
                </a:lnTo>
                <a:close/>
              </a:path>
              <a:path w="3543300" h="3169285">
                <a:moveTo>
                  <a:pt x="2016737" y="1257986"/>
                </a:moveTo>
                <a:lnTo>
                  <a:pt x="2038630" y="1277803"/>
                </a:lnTo>
                <a:lnTo>
                  <a:pt x="2028955" y="1268577"/>
                </a:lnTo>
                <a:lnTo>
                  <a:pt x="2016737" y="1257986"/>
                </a:lnTo>
                <a:close/>
              </a:path>
              <a:path w="3543300" h="3169285">
                <a:moveTo>
                  <a:pt x="2028955" y="1268577"/>
                </a:moveTo>
                <a:lnTo>
                  <a:pt x="2038630" y="1277803"/>
                </a:lnTo>
                <a:lnTo>
                  <a:pt x="2038630" y="1276964"/>
                </a:lnTo>
                <a:lnTo>
                  <a:pt x="2028955" y="1268577"/>
                </a:lnTo>
                <a:close/>
              </a:path>
              <a:path w="3543300" h="3169285">
                <a:moveTo>
                  <a:pt x="2016737" y="1256927"/>
                </a:moveTo>
                <a:lnTo>
                  <a:pt x="2016737" y="1257986"/>
                </a:lnTo>
                <a:lnTo>
                  <a:pt x="2028955" y="1268577"/>
                </a:lnTo>
                <a:lnTo>
                  <a:pt x="2016737" y="1256927"/>
                </a:lnTo>
                <a:close/>
              </a:path>
              <a:path w="3543300" h="3169285">
                <a:moveTo>
                  <a:pt x="1927526" y="1171864"/>
                </a:moveTo>
                <a:lnTo>
                  <a:pt x="1948227" y="1192426"/>
                </a:lnTo>
                <a:lnTo>
                  <a:pt x="1939541" y="1183321"/>
                </a:lnTo>
                <a:lnTo>
                  <a:pt x="1927526" y="1171864"/>
                </a:lnTo>
                <a:close/>
              </a:path>
              <a:path w="3543300" h="3169285">
                <a:moveTo>
                  <a:pt x="1939541" y="1183321"/>
                </a:moveTo>
                <a:lnTo>
                  <a:pt x="1948227" y="1192426"/>
                </a:lnTo>
                <a:lnTo>
                  <a:pt x="1948227" y="1191604"/>
                </a:lnTo>
                <a:lnTo>
                  <a:pt x="1939541" y="1183321"/>
                </a:lnTo>
                <a:close/>
              </a:path>
              <a:path w="3543300" h="3169285">
                <a:moveTo>
                  <a:pt x="1927526" y="1170726"/>
                </a:moveTo>
                <a:lnTo>
                  <a:pt x="1927526" y="1171864"/>
                </a:lnTo>
                <a:lnTo>
                  <a:pt x="1939541" y="1183321"/>
                </a:lnTo>
                <a:lnTo>
                  <a:pt x="1927526" y="1170726"/>
                </a:lnTo>
                <a:close/>
              </a:path>
              <a:path w="3543300" h="3169285">
                <a:moveTo>
                  <a:pt x="1842186" y="1081273"/>
                </a:moveTo>
                <a:lnTo>
                  <a:pt x="1861995" y="1103176"/>
                </a:lnTo>
                <a:lnTo>
                  <a:pt x="1851427" y="1090960"/>
                </a:lnTo>
                <a:lnTo>
                  <a:pt x="1842186" y="1081273"/>
                </a:lnTo>
                <a:close/>
              </a:path>
              <a:path w="3543300" h="3169285">
                <a:moveTo>
                  <a:pt x="1851427" y="1090960"/>
                </a:moveTo>
                <a:lnTo>
                  <a:pt x="1861995" y="1103176"/>
                </a:lnTo>
                <a:lnTo>
                  <a:pt x="1861995" y="1102036"/>
                </a:lnTo>
                <a:lnTo>
                  <a:pt x="1851427" y="1090960"/>
                </a:lnTo>
                <a:close/>
              </a:path>
              <a:path w="3543300" h="3169285">
                <a:moveTo>
                  <a:pt x="1842186" y="1080277"/>
                </a:moveTo>
                <a:lnTo>
                  <a:pt x="1842186" y="1081273"/>
                </a:lnTo>
                <a:lnTo>
                  <a:pt x="1851427" y="1090960"/>
                </a:lnTo>
                <a:lnTo>
                  <a:pt x="1842186" y="1080277"/>
                </a:lnTo>
                <a:close/>
              </a:path>
              <a:path w="3543300" h="3169285">
                <a:moveTo>
                  <a:pt x="1761464" y="986957"/>
                </a:moveTo>
                <a:lnTo>
                  <a:pt x="1780230" y="1009754"/>
                </a:lnTo>
                <a:lnTo>
                  <a:pt x="1770858" y="997817"/>
                </a:lnTo>
                <a:lnTo>
                  <a:pt x="1761464" y="986957"/>
                </a:lnTo>
                <a:close/>
              </a:path>
              <a:path w="3543300" h="3169285">
                <a:moveTo>
                  <a:pt x="1770858" y="997817"/>
                </a:moveTo>
                <a:lnTo>
                  <a:pt x="1780230" y="1009754"/>
                </a:lnTo>
                <a:lnTo>
                  <a:pt x="1780230" y="1008651"/>
                </a:lnTo>
                <a:lnTo>
                  <a:pt x="1770858" y="997817"/>
                </a:lnTo>
                <a:close/>
              </a:path>
              <a:path w="3543300" h="3169285">
                <a:moveTo>
                  <a:pt x="1761464" y="985852"/>
                </a:moveTo>
                <a:lnTo>
                  <a:pt x="1761464" y="986957"/>
                </a:lnTo>
                <a:lnTo>
                  <a:pt x="1770858" y="997817"/>
                </a:lnTo>
                <a:lnTo>
                  <a:pt x="1761464" y="985852"/>
                </a:lnTo>
                <a:close/>
              </a:path>
              <a:path w="3543300" h="3169285">
                <a:moveTo>
                  <a:pt x="1685359" y="888916"/>
                </a:moveTo>
                <a:lnTo>
                  <a:pt x="1702933" y="912458"/>
                </a:lnTo>
                <a:lnTo>
                  <a:pt x="1694312" y="900320"/>
                </a:lnTo>
                <a:lnTo>
                  <a:pt x="1685359" y="888916"/>
                </a:lnTo>
                <a:close/>
              </a:path>
              <a:path w="3543300" h="3169285">
                <a:moveTo>
                  <a:pt x="1694312" y="900320"/>
                </a:moveTo>
                <a:lnTo>
                  <a:pt x="1702933" y="912458"/>
                </a:lnTo>
                <a:lnTo>
                  <a:pt x="1702933" y="911300"/>
                </a:lnTo>
                <a:lnTo>
                  <a:pt x="1694312" y="900320"/>
                </a:lnTo>
                <a:close/>
              </a:path>
              <a:path w="3543300" h="3169285">
                <a:moveTo>
                  <a:pt x="1685359" y="887714"/>
                </a:moveTo>
                <a:lnTo>
                  <a:pt x="1685359" y="888916"/>
                </a:lnTo>
                <a:lnTo>
                  <a:pt x="1694312" y="900320"/>
                </a:lnTo>
                <a:lnTo>
                  <a:pt x="1685359" y="887714"/>
                </a:lnTo>
                <a:close/>
              </a:path>
              <a:path w="3543300" h="3169285">
                <a:moveTo>
                  <a:pt x="1613721" y="786852"/>
                </a:moveTo>
                <a:lnTo>
                  <a:pt x="1630104" y="811288"/>
                </a:lnTo>
                <a:lnTo>
                  <a:pt x="1621026" y="797136"/>
                </a:lnTo>
                <a:lnTo>
                  <a:pt x="1613721" y="786852"/>
                </a:lnTo>
                <a:close/>
              </a:path>
              <a:path w="3543300" h="3169285">
                <a:moveTo>
                  <a:pt x="1621026" y="797136"/>
                </a:moveTo>
                <a:lnTo>
                  <a:pt x="1630104" y="811288"/>
                </a:lnTo>
                <a:lnTo>
                  <a:pt x="1630104" y="809918"/>
                </a:lnTo>
                <a:lnTo>
                  <a:pt x="1621026" y="797136"/>
                </a:lnTo>
                <a:close/>
              </a:path>
              <a:path w="3543300" h="3169285">
                <a:moveTo>
                  <a:pt x="1613721" y="785750"/>
                </a:moveTo>
                <a:lnTo>
                  <a:pt x="1613721" y="786852"/>
                </a:lnTo>
                <a:lnTo>
                  <a:pt x="1621026" y="797136"/>
                </a:lnTo>
                <a:lnTo>
                  <a:pt x="1613721" y="785750"/>
                </a:lnTo>
                <a:close/>
              </a:path>
              <a:path w="3543300" h="3169285">
                <a:moveTo>
                  <a:pt x="1546850" y="681510"/>
                </a:moveTo>
                <a:lnTo>
                  <a:pt x="1562488" y="707287"/>
                </a:lnTo>
                <a:lnTo>
                  <a:pt x="1554828" y="693946"/>
                </a:lnTo>
                <a:lnTo>
                  <a:pt x="1546850" y="681510"/>
                </a:lnTo>
                <a:close/>
              </a:path>
              <a:path w="3543300" h="3169285">
                <a:moveTo>
                  <a:pt x="1554828" y="693946"/>
                </a:moveTo>
                <a:lnTo>
                  <a:pt x="1562488" y="707287"/>
                </a:lnTo>
                <a:lnTo>
                  <a:pt x="1562488" y="705887"/>
                </a:lnTo>
                <a:lnTo>
                  <a:pt x="1554828" y="693946"/>
                </a:lnTo>
                <a:close/>
              </a:path>
              <a:path w="3543300" h="3169285">
                <a:moveTo>
                  <a:pt x="1546850" y="680052"/>
                </a:moveTo>
                <a:lnTo>
                  <a:pt x="1546850" y="681510"/>
                </a:lnTo>
                <a:lnTo>
                  <a:pt x="1554828" y="693946"/>
                </a:lnTo>
                <a:lnTo>
                  <a:pt x="1546850" y="680052"/>
                </a:lnTo>
                <a:close/>
              </a:path>
              <a:path w="3543300" h="3169285">
                <a:moveTo>
                  <a:pt x="1485489" y="573188"/>
                </a:moveTo>
                <a:lnTo>
                  <a:pt x="1499638" y="599412"/>
                </a:lnTo>
                <a:lnTo>
                  <a:pt x="1492132" y="584756"/>
                </a:lnTo>
                <a:lnTo>
                  <a:pt x="1485489" y="573188"/>
                </a:lnTo>
                <a:close/>
              </a:path>
              <a:path w="3543300" h="3169285">
                <a:moveTo>
                  <a:pt x="1492132" y="584756"/>
                </a:moveTo>
                <a:lnTo>
                  <a:pt x="1499638" y="599412"/>
                </a:lnTo>
                <a:lnTo>
                  <a:pt x="1499638" y="597829"/>
                </a:lnTo>
                <a:lnTo>
                  <a:pt x="1492132" y="584756"/>
                </a:lnTo>
                <a:close/>
              </a:path>
              <a:path w="3543300" h="3169285">
                <a:moveTo>
                  <a:pt x="1485489" y="571787"/>
                </a:moveTo>
                <a:lnTo>
                  <a:pt x="1485489" y="573188"/>
                </a:lnTo>
                <a:lnTo>
                  <a:pt x="1492132" y="584756"/>
                </a:lnTo>
                <a:lnTo>
                  <a:pt x="1485489" y="571787"/>
                </a:lnTo>
                <a:close/>
              </a:path>
              <a:path w="3543300" h="3169285">
                <a:moveTo>
                  <a:pt x="1428894" y="461290"/>
                </a:moveTo>
                <a:lnTo>
                  <a:pt x="1442000" y="488408"/>
                </a:lnTo>
                <a:lnTo>
                  <a:pt x="1436005" y="475174"/>
                </a:lnTo>
                <a:lnTo>
                  <a:pt x="1428894" y="461290"/>
                </a:lnTo>
                <a:close/>
              </a:path>
              <a:path w="3543300" h="3169285">
                <a:moveTo>
                  <a:pt x="1436005" y="475174"/>
                </a:moveTo>
                <a:lnTo>
                  <a:pt x="1442000" y="488408"/>
                </a:lnTo>
                <a:lnTo>
                  <a:pt x="1442000" y="486879"/>
                </a:lnTo>
                <a:lnTo>
                  <a:pt x="1436005" y="475174"/>
                </a:lnTo>
                <a:close/>
              </a:path>
              <a:path w="3543300" h="3169285">
                <a:moveTo>
                  <a:pt x="1428894" y="459476"/>
                </a:moveTo>
                <a:lnTo>
                  <a:pt x="1428894" y="461290"/>
                </a:lnTo>
                <a:lnTo>
                  <a:pt x="1436005" y="475174"/>
                </a:lnTo>
                <a:lnTo>
                  <a:pt x="1428894" y="459476"/>
                </a:lnTo>
                <a:close/>
              </a:path>
              <a:path w="3543300" h="3169285">
                <a:moveTo>
                  <a:pt x="1377810" y="346710"/>
                </a:moveTo>
                <a:lnTo>
                  <a:pt x="1389725" y="374871"/>
                </a:lnTo>
                <a:lnTo>
                  <a:pt x="1384179" y="360769"/>
                </a:lnTo>
                <a:lnTo>
                  <a:pt x="1377810" y="346710"/>
                </a:lnTo>
                <a:close/>
              </a:path>
              <a:path w="3543300" h="3169285">
                <a:moveTo>
                  <a:pt x="1384179" y="360769"/>
                </a:moveTo>
                <a:lnTo>
                  <a:pt x="1389725" y="374871"/>
                </a:lnTo>
                <a:lnTo>
                  <a:pt x="1389725" y="373011"/>
                </a:lnTo>
                <a:lnTo>
                  <a:pt x="1384179" y="360769"/>
                </a:lnTo>
                <a:close/>
              </a:path>
              <a:path w="3543300" h="3169285">
                <a:moveTo>
                  <a:pt x="1377810" y="344574"/>
                </a:moveTo>
                <a:lnTo>
                  <a:pt x="1377810" y="346710"/>
                </a:lnTo>
                <a:lnTo>
                  <a:pt x="1384179" y="360769"/>
                </a:lnTo>
                <a:lnTo>
                  <a:pt x="1377810" y="344574"/>
                </a:lnTo>
                <a:close/>
              </a:path>
              <a:path w="3543300" h="3169285">
                <a:moveTo>
                  <a:pt x="1332534" y="229448"/>
                </a:moveTo>
                <a:lnTo>
                  <a:pt x="1340129" y="249861"/>
                </a:lnTo>
                <a:lnTo>
                  <a:pt x="1336074" y="238449"/>
                </a:lnTo>
                <a:lnTo>
                  <a:pt x="1332534" y="229448"/>
                </a:lnTo>
                <a:close/>
              </a:path>
              <a:path w="3543300" h="3169285">
                <a:moveTo>
                  <a:pt x="1336074" y="238449"/>
                </a:moveTo>
                <a:lnTo>
                  <a:pt x="1340129" y="249861"/>
                </a:lnTo>
                <a:lnTo>
                  <a:pt x="1340129" y="248762"/>
                </a:lnTo>
                <a:lnTo>
                  <a:pt x="1336074" y="238449"/>
                </a:lnTo>
                <a:close/>
              </a:path>
              <a:path w="3543300" h="3169285">
                <a:moveTo>
                  <a:pt x="1332534" y="228489"/>
                </a:moveTo>
                <a:lnTo>
                  <a:pt x="1332534" y="229448"/>
                </a:lnTo>
                <a:lnTo>
                  <a:pt x="1336074" y="238449"/>
                </a:lnTo>
                <a:lnTo>
                  <a:pt x="1332534" y="228489"/>
                </a:lnTo>
                <a:close/>
              </a:path>
              <a:path w="3543300" h="3169285">
                <a:moveTo>
                  <a:pt x="1313917" y="176106"/>
                </a:moveTo>
                <a:lnTo>
                  <a:pt x="1319279" y="191602"/>
                </a:lnTo>
                <a:lnTo>
                  <a:pt x="1317746" y="186880"/>
                </a:lnTo>
                <a:lnTo>
                  <a:pt x="1313917" y="176106"/>
                </a:lnTo>
                <a:close/>
              </a:path>
              <a:path w="3543300" h="3169285">
                <a:moveTo>
                  <a:pt x="1317746" y="186880"/>
                </a:moveTo>
                <a:lnTo>
                  <a:pt x="1319279" y="191602"/>
                </a:lnTo>
                <a:lnTo>
                  <a:pt x="1319279" y="191193"/>
                </a:lnTo>
                <a:lnTo>
                  <a:pt x="1317746" y="186880"/>
                </a:lnTo>
                <a:close/>
              </a:path>
              <a:path w="3543300" h="3169285">
                <a:moveTo>
                  <a:pt x="1313917" y="175083"/>
                </a:moveTo>
                <a:lnTo>
                  <a:pt x="1313917" y="176106"/>
                </a:lnTo>
                <a:lnTo>
                  <a:pt x="1317746" y="186880"/>
                </a:lnTo>
                <a:lnTo>
                  <a:pt x="1313917" y="175083"/>
                </a:lnTo>
                <a:close/>
              </a:path>
              <a:path w="3543300" h="3169285">
                <a:moveTo>
                  <a:pt x="1295002" y="116805"/>
                </a:moveTo>
                <a:lnTo>
                  <a:pt x="1299470" y="131407"/>
                </a:lnTo>
                <a:lnTo>
                  <a:pt x="1296689" y="122001"/>
                </a:lnTo>
                <a:lnTo>
                  <a:pt x="1295002" y="116805"/>
                </a:lnTo>
                <a:close/>
              </a:path>
              <a:path w="3543300" h="3169285">
                <a:moveTo>
                  <a:pt x="1296689" y="122001"/>
                </a:moveTo>
                <a:lnTo>
                  <a:pt x="1299470" y="131407"/>
                </a:lnTo>
                <a:lnTo>
                  <a:pt x="1299470" y="130571"/>
                </a:lnTo>
                <a:lnTo>
                  <a:pt x="1296689" y="122001"/>
                </a:lnTo>
                <a:close/>
              </a:path>
              <a:path w="3543300" h="3169285">
                <a:moveTo>
                  <a:pt x="1295002" y="116298"/>
                </a:moveTo>
                <a:lnTo>
                  <a:pt x="1295002" y="116805"/>
                </a:lnTo>
                <a:lnTo>
                  <a:pt x="1296689" y="122001"/>
                </a:lnTo>
                <a:lnTo>
                  <a:pt x="1295002" y="116298"/>
                </a:lnTo>
                <a:close/>
              </a:path>
              <a:path w="3543300" h="3169285">
                <a:moveTo>
                  <a:pt x="1277130" y="55864"/>
                </a:moveTo>
                <a:lnTo>
                  <a:pt x="1281152" y="70168"/>
                </a:lnTo>
                <a:lnTo>
                  <a:pt x="1278769" y="61404"/>
                </a:lnTo>
                <a:lnTo>
                  <a:pt x="1277130" y="55864"/>
                </a:lnTo>
                <a:close/>
              </a:path>
              <a:path w="3543300" h="3169285">
                <a:moveTo>
                  <a:pt x="1278769" y="61404"/>
                </a:moveTo>
                <a:lnTo>
                  <a:pt x="1281152" y="70168"/>
                </a:lnTo>
                <a:lnTo>
                  <a:pt x="1281152" y="69462"/>
                </a:lnTo>
                <a:lnTo>
                  <a:pt x="1278769" y="61404"/>
                </a:lnTo>
                <a:close/>
              </a:path>
              <a:path w="3543300" h="3169285">
                <a:moveTo>
                  <a:pt x="1277130" y="55379"/>
                </a:moveTo>
                <a:lnTo>
                  <a:pt x="1277130" y="55864"/>
                </a:lnTo>
                <a:lnTo>
                  <a:pt x="1278769" y="61404"/>
                </a:lnTo>
                <a:lnTo>
                  <a:pt x="1277130" y="55379"/>
                </a:lnTo>
                <a:close/>
              </a:path>
              <a:path w="3543300" h="3169285">
                <a:moveTo>
                  <a:pt x="1262017" y="0"/>
                </a:moveTo>
                <a:lnTo>
                  <a:pt x="1264322" y="8781"/>
                </a:lnTo>
                <a:lnTo>
                  <a:pt x="1263057" y="3621"/>
                </a:lnTo>
                <a:lnTo>
                  <a:pt x="1262073" y="0"/>
                </a:lnTo>
                <a:close/>
              </a:path>
              <a:path w="3543300" h="3169285">
                <a:moveTo>
                  <a:pt x="1263057" y="3621"/>
                </a:moveTo>
                <a:lnTo>
                  <a:pt x="1264322" y="8781"/>
                </a:lnTo>
                <a:lnTo>
                  <a:pt x="1264322" y="8272"/>
                </a:lnTo>
                <a:lnTo>
                  <a:pt x="1263057" y="3621"/>
                </a:lnTo>
                <a:close/>
              </a:path>
              <a:path w="3543300" h="3169285">
                <a:moveTo>
                  <a:pt x="1262073" y="0"/>
                </a:moveTo>
                <a:lnTo>
                  <a:pt x="1263057" y="3621"/>
                </a:lnTo>
                <a:lnTo>
                  <a:pt x="1262170" y="0"/>
                </a:lnTo>
                <a:close/>
              </a:path>
            </a:pathLst>
          </a:custGeom>
          <a:solidFill>
            <a:srgbClr val="F1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43443"/>
            <a:ext cx="1219835" cy="1014730"/>
          </a:xfrm>
          <a:custGeom>
            <a:avLst/>
            <a:gdLst/>
            <a:ahLst/>
            <a:cxnLst/>
            <a:rect l="l" t="t" r="r" b="b"/>
            <a:pathLst>
              <a:path w="1219835" h="1014729">
                <a:moveTo>
                  <a:pt x="726267" y="979956"/>
                </a:moveTo>
                <a:lnTo>
                  <a:pt x="741952" y="1014554"/>
                </a:lnTo>
                <a:lnTo>
                  <a:pt x="1219797" y="1014554"/>
                </a:lnTo>
                <a:lnTo>
                  <a:pt x="1218473" y="1009669"/>
                </a:lnTo>
                <a:lnTo>
                  <a:pt x="1217004" y="1004394"/>
                </a:lnTo>
                <a:lnTo>
                  <a:pt x="1211220" y="984977"/>
                </a:lnTo>
                <a:lnTo>
                  <a:pt x="728843" y="984977"/>
                </a:lnTo>
                <a:lnTo>
                  <a:pt x="726267" y="979956"/>
                </a:lnTo>
                <a:close/>
              </a:path>
              <a:path w="1219835" h="1014729">
                <a:moveTo>
                  <a:pt x="724056" y="975078"/>
                </a:moveTo>
                <a:lnTo>
                  <a:pt x="726267" y="979956"/>
                </a:lnTo>
                <a:lnTo>
                  <a:pt x="728843" y="984977"/>
                </a:lnTo>
                <a:lnTo>
                  <a:pt x="724056" y="975078"/>
                </a:lnTo>
                <a:close/>
              </a:path>
              <a:path w="1219835" h="1014729">
                <a:moveTo>
                  <a:pt x="1208248" y="975078"/>
                </a:moveTo>
                <a:lnTo>
                  <a:pt x="724056" y="975078"/>
                </a:lnTo>
                <a:lnTo>
                  <a:pt x="728843" y="984977"/>
                </a:lnTo>
                <a:lnTo>
                  <a:pt x="1211220" y="984977"/>
                </a:lnTo>
                <a:lnTo>
                  <a:pt x="1208789" y="976819"/>
                </a:lnTo>
                <a:lnTo>
                  <a:pt x="1208248" y="975078"/>
                </a:lnTo>
                <a:close/>
              </a:path>
              <a:path w="1219835" h="1014729">
                <a:moveTo>
                  <a:pt x="705290" y="939073"/>
                </a:moveTo>
                <a:lnTo>
                  <a:pt x="726267" y="979956"/>
                </a:lnTo>
                <a:lnTo>
                  <a:pt x="724056" y="975078"/>
                </a:lnTo>
                <a:lnTo>
                  <a:pt x="1208248" y="975078"/>
                </a:lnTo>
                <a:lnTo>
                  <a:pt x="1207048" y="971217"/>
                </a:lnTo>
                <a:lnTo>
                  <a:pt x="1198268" y="944349"/>
                </a:lnTo>
                <a:lnTo>
                  <a:pt x="708333" y="944349"/>
                </a:lnTo>
                <a:lnTo>
                  <a:pt x="705290" y="939073"/>
                </a:lnTo>
                <a:close/>
              </a:path>
              <a:path w="1219835" h="1014729">
                <a:moveTo>
                  <a:pt x="703002" y="934614"/>
                </a:moveTo>
                <a:lnTo>
                  <a:pt x="705290" y="939073"/>
                </a:lnTo>
                <a:lnTo>
                  <a:pt x="708333" y="944349"/>
                </a:lnTo>
                <a:lnTo>
                  <a:pt x="703002" y="934614"/>
                </a:lnTo>
                <a:close/>
              </a:path>
              <a:path w="1219835" h="1014729">
                <a:moveTo>
                  <a:pt x="1194916" y="934614"/>
                </a:moveTo>
                <a:lnTo>
                  <a:pt x="703002" y="934614"/>
                </a:lnTo>
                <a:lnTo>
                  <a:pt x="708333" y="944349"/>
                </a:lnTo>
                <a:lnTo>
                  <a:pt x="1198268" y="944349"/>
                </a:lnTo>
                <a:lnTo>
                  <a:pt x="1196385" y="938802"/>
                </a:lnTo>
                <a:lnTo>
                  <a:pt x="1194916" y="934614"/>
                </a:lnTo>
                <a:close/>
              </a:path>
              <a:path w="1219835" h="1014729">
                <a:moveTo>
                  <a:pt x="682607" y="899749"/>
                </a:moveTo>
                <a:lnTo>
                  <a:pt x="705290" y="939073"/>
                </a:lnTo>
                <a:lnTo>
                  <a:pt x="703002" y="934614"/>
                </a:lnTo>
                <a:lnTo>
                  <a:pt x="1194916" y="934614"/>
                </a:lnTo>
                <a:lnTo>
                  <a:pt x="1186919" y="911825"/>
                </a:lnTo>
                <a:lnTo>
                  <a:pt x="1184195" y="904646"/>
                </a:lnTo>
                <a:lnTo>
                  <a:pt x="685756" y="904646"/>
                </a:lnTo>
                <a:lnTo>
                  <a:pt x="682607" y="899749"/>
                </a:lnTo>
                <a:close/>
              </a:path>
              <a:path w="1219835" h="1014729">
                <a:moveTo>
                  <a:pt x="680098" y="895400"/>
                </a:moveTo>
                <a:lnTo>
                  <a:pt x="682607" y="899749"/>
                </a:lnTo>
                <a:lnTo>
                  <a:pt x="685756" y="904646"/>
                </a:lnTo>
                <a:lnTo>
                  <a:pt x="680098" y="895400"/>
                </a:lnTo>
                <a:close/>
              </a:path>
              <a:path w="1219835" h="1014729">
                <a:moveTo>
                  <a:pt x="1180558" y="895400"/>
                </a:moveTo>
                <a:lnTo>
                  <a:pt x="680098" y="895400"/>
                </a:lnTo>
                <a:lnTo>
                  <a:pt x="685756" y="904646"/>
                </a:lnTo>
                <a:lnTo>
                  <a:pt x="1184195" y="904646"/>
                </a:lnTo>
                <a:lnTo>
                  <a:pt x="1180558" y="895400"/>
                </a:lnTo>
                <a:close/>
              </a:path>
              <a:path w="1219835" h="1014729">
                <a:moveTo>
                  <a:pt x="658091" y="861629"/>
                </a:moveTo>
                <a:lnTo>
                  <a:pt x="682607" y="899749"/>
                </a:lnTo>
                <a:lnTo>
                  <a:pt x="680098" y="895400"/>
                </a:lnTo>
                <a:lnTo>
                  <a:pt x="1180558" y="895400"/>
                </a:lnTo>
                <a:lnTo>
                  <a:pt x="1169055" y="866248"/>
                </a:lnTo>
                <a:lnTo>
                  <a:pt x="661383" y="866248"/>
                </a:lnTo>
                <a:lnTo>
                  <a:pt x="658091" y="861629"/>
                </a:lnTo>
                <a:close/>
              </a:path>
              <a:path w="1219835" h="1014729">
                <a:moveTo>
                  <a:pt x="655290" y="857274"/>
                </a:moveTo>
                <a:lnTo>
                  <a:pt x="658091" y="861629"/>
                </a:lnTo>
                <a:lnTo>
                  <a:pt x="661383" y="866248"/>
                </a:lnTo>
                <a:lnTo>
                  <a:pt x="655290" y="857274"/>
                </a:lnTo>
                <a:close/>
              </a:path>
              <a:path w="1219835" h="1014729">
                <a:moveTo>
                  <a:pt x="1165514" y="857274"/>
                </a:moveTo>
                <a:lnTo>
                  <a:pt x="655290" y="857274"/>
                </a:lnTo>
                <a:lnTo>
                  <a:pt x="661383" y="866248"/>
                </a:lnTo>
                <a:lnTo>
                  <a:pt x="1169055" y="866248"/>
                </a:lnTo>
                <a:lnTo>
                  <a:pt x="1165514" y="857274"/>
                </a:lnTo>
                <a:close/>
              </a:path>
              <a:path w="1219835" h="1014729">
                <a:moveTo>
                  <a:pt x="631695" y="824597"/>
                </a:moveTo>
                <a:lnTo>
                  <a:pt x="658091" y="861629"/>
                </a:lnTo>
                <a:lnTo>
                  <a:pt x="655290" y="857274"/>
                </a:lnTo>
                <a:lnTo>
                  <a:pt x="1165514" y="857274"/>
                </a:lnTo>
                <a:lnTo>
                  <a:pt x="1162982" y="850856"/>
                </a:lnTo>
                <a:lnTo>
                  <a:pt x="1158684" y="840740"/>
                </a:lnTo>
                <a:lnTo>
                  <a:pt x="1153333" y="828937"/>
                </a:lnTo>
                <a:lnTo>
                  <a:pt x="635106" y="828937"/>
                </a:lnTo>
                <a:lnTo>
                  <a:pt x="631695" y="824597"/>
                </a:lnTo>
                <a:close/>
              </a:path>
              <a:path w="1219835" h="1014729">
                <a:moveTo>
                  <a:pt x="628741" y="820453"/>
                </a:moveTo>
                <a:lnTo>
                  <a:pt x="631695" y="824597"/>
                </a:lnTo>
                <a:lnTo>
                  <a:pt x="635106" y="828937"/>
                </a:lnTo>
                <a:lnTo>
                  <a:pt x="628741" y="820453"/>
                </a:lnTo>
                <a:close/>
              </a:path>
              <a:path w="1219835" h="1014729">
                <a:moveTo>
                  <a:pt x="1149487" y="820453"/>
                </a:moveTo>
                <a:lnTo>
                  <a:pt x="628741" y="820453"/>
                </a:lnTo>
                <a:lnTo>
                  <a:pt x="635106" y="828937"/>
                </a:lnTo>
                <a:lnTo>
                  <a:pt x="1153333" y="828937"/>
                </a:lnTo>
                <a:lnTo>
                  <a:pt x="1149487" y="820453"/>
                </a:lnTo>
                <a:close/>
              </a:path>
              <a:path w="1219835" h="1014729">
                <a:moveTo>
                  <a:pt x="604128" y="789522"/>
                </a:moveTo>
                <a:lnTo>
                  <a:pt x="631695" y="824597"/>
                </a:lnTo>
                <a:lnTo>
                  <a:pt x="628741" y="820453"/>
                </a:lnTo>
                <a:lnTo>
                  <a:pt x="1149487" y="820453"/>
                </a:lnTo>
                <a:lnTo>
                  <a:pt x="1137184" y="793313"/>
                </a:lnTo>
                <a:lnTo>
                  <a:pt x="607415" y="793313"/>
                </a:lnTo>
                <a:lnTo>
                  <a:pt x="604128" y="789522"/>
                </a:lnTo>
                <a:close/>
              </a:path>
              <a:path w="1219835" h="1014729">
                <a:moveTo>
                  <a:pt x="600397" y="784774"/>
                </a:moveTo>
                <a:lnTo>
                  <a:pt x="604128" y="789522"/>
                </a:lnTo>
                <a:lnTo>
                  <a:pt x="607415" y="793313"/>
                </a:lnTo>
                <a:lnTo>
                  <a:pt x="600397" y="784774"/>
                </a:lnTo>
                <a:close/>
              </a:path>
              <a:path w="1219835" h="1014729">
                <a:moveTo>
                  <a:pt x="1133196" y="784774"/>
                </a:moveTo>
                <a:lnTo>
                  <a:pt x="600397" y="784774"/>
                </a:lnTo>
                <a:lnTo>
                  <a:pt x="607415" y="793313"/>
                </a:lnTo>
                <a:lnTo>
                  <a:pt x="1137184" y="793313"/>
                </a:lnTo>
                <a:lnTo>
                  <a:pt x="1135236" y="789016"/>
                </a:lnTo>
                <a:lnTo>
                  <a:pt x="1133196" y="784774"/>
                </a:lnTo>
                <a:close/>
              </a:path>
              <a:path w="1219835" h="1014729">
                <a:moveTo>
                  <a:pt x="574591" y="755449"/>
                </a:moveTo>
                <a:lnTo>
                  <a:pt x="604128" y="789522"/>
                </a:lnTo>
                <a:lnTo>
                  <a:pt x="600397" y="784774"/>
                </a:lnTo>
                <a:lnTo>
                  <a:pt x="1133196" y="784774"/>
                </a:lnTo>
                <a:lnTo>
                  <a:pt x="1130503" y="779172"/>
                </a:lnTo>
                <a:lnTo>
                  <a:pt x="1120021" y="758722"/>
                </a:lnTo>
                <a:lnTo>
                  <a:pt x="577711" y="758722"/>
                </a:lnTo>
                <a:lnTo>
                  <a:pt x="574591" y="755449"/>
                </a:lnTo>
                <a:close/>
              </a:path>
              <a:path w="1219835" h="1014729">
                <a:moveTo>
                  <a:pt x="570638" y="750890"/>
                </a:moveTo>
                <a:lnTo>
                  <a:pt x="574591" y="755449"/>
                </a:lnTo>
                <a:lnTo>
                  <a:pt x="577711" y="758722"/>
                </a:lnTo>
                <a:lnTo>
                  <a:pt x="570638" y="750890"/>
                </a:lnTo>
                <a:close/>
              </a:path>
              <a:path w="1219835" h="1014729">
                <a:moveTo>
                  <a:pt x="1116007" y="750890"/>
                </a:moveTo>
                <a:lnTo>
                  <a:pt x="570638" y="750890"/>
                </a:lnTo>
                <a:lnTo>
                  <a:pt x="577711" y="758722"/>
                </a:lnTo>
                <a:lnTo>
                  <a:pt x="1120021" y="758722"/>
                </a:lnTo>
                <a:lnTo>
                  <a:pt x="1116007" y="750890"/>
                </a:lnTo>
                <a:close/>
              </a:path>
              <a:path w="1219835" h="1014729">
                <a:moveTo>
                  <a:pt x="542744" y="722044"/>
                </a:moveTo>
                <a:lnTo>
                  <a:pt x="574591" y="755449"/>
                </a:lnTo>
                <a:lnTo>
                  <a:pt x="570638" y="750890"/>
                </a:lnTo>
                <a:lnTo>
                  <a:pt x="1116007" y="750890"/>
                </a:lnTo>
                <a:lnTo>
                  <a:pt x="1104661" y="728754"/>
                </a:lnTo>
                <a:lnTo>
                  <a:pt x="1103040" y="725763"/>
                </a:lnTo>
                <a:lnTo>
                  <a:pt x="546647" y="725763"/>
                </a:lnTo>
                <a:lnTo>
                  <a:pt x="542744" y="722044"/>
                </a:lnTo>
                <a:close/>
              </a:path>
              <a:path w="1219835" h="1014729">
                <a:moveTo>
                  <a:pt x="539030" y="718148"/>
                </a:moveTo>
                <a:lnTo>
                  <a:pt x="542744" y="722044"/>
                </a:lnTo>
                <a:lnTo>
                  <a:pt x="546647" y="725763"/>
                </a:lnTo>
                <a:lnTo>
                  <a:pt x="539030" y="718148"/>
                </a:lnTo>
                <a:close/>
              </a:path>
              <a:path w="1219835" h="1014729">
                <a:moveTo>
                  <a:pt x="1098883" y="718148"/>
                </a:moveTo>
                <a:lnTo>
                  <a:pt x="539030" y="718148"/>
                </a:lnTo>
                <a:lnTo>
                  <a:pt x="546647" y="725763"/>
                </a:lnTo>
                <a:lnTo>
                  <a:pt x="1103040" y="725763"/>
                </a:lnTo>
                <a:lnTo>
                  <a:pt x="1099384" y="719019"/>
                </a:lnTo>
                <a:lnTo>
                  <a:pt x="1098883" y="718148"/>
                </a:lnTo>
                <a:close/>
              </a:path>
              <a:path w="1219835" h="1014729">
                <a:moveTo>
                  <a:pt x="509651" y="690510"/>
                </a:moveTo>
                <a:lnTo>
                  <a:pt x="542744" y="722044"/>
                </a:lnTo>
                <a:lnTo>
                  <a:pt x="539030" y="718148"/>
                </a:lnTo>
                <a:lnTo>
                  <a:pt x="1098883" y="718148"/>
                </a:lnTo>
                <a:lnTo>
                  <a:pt x="1085121" y="694272"/>
                </a:lnTo>
                <a:lnTo>
                  <a:pt x="514005" y="694272"/>
                </a:lnTo>
                <a:lnTo>
                  <a:pt x="509651" y="690510"/>
                </a:lnTo>
                <a:close/>
              </a:path>
              <a:path w="1219835" h="1014729">
                <a:moveTo>
                  <a:pt x="506007" y="687038"/>
                </a:moveTo>
                <a:lnTo>
                  <a:pt x="509651" y="690510"/>
                </a:lnTo>
                <a:lnTo>
                  <a:pt x="514005" y="694272"/>
                </a:lnTo>
                <a:lnTo>
                  <a:pt x="506007" y="687038"/>
                </a:lnTo>
                <a:close/>
              </a:path>
              <a:path w="1219835" h="1014729">
                <a:moveTo>
                  <a:pt x="1080952" y="687038"/>
                </a:moveTo>
                <a:lnTo>
                  <a:pt x="506007" y="687038"/>
                </a:lnTo>
                <a:lnTo>
                  <a:pt x="514005" y="694272"/>
                </a:lnTo>
                <a:lnTo>
                  <a:pt x="1085121" y="694272"/>
                </a:lnTo>
                <a:lnTo>
                  <a:pt x="1080952" y="687038"/>
                </a:lnTo>
                <a:close/>
              </a:path>
              <a:path w="1219835" h="1014729">
                <a:moveTo>
                  <a:pt x="475258" y="660793"/>
                </a:moveTo>
                <a:lnTo>
                  <a:pt x="509651" y="690510"/>
                </a:lnTo>
                <a:lnTo>
                  <a:pt x="506007" y="687038"/>
                </a:lnTo>
                <a:lnTo>
                  <a:pt x="1080952" y="687038"/>
                </a:lnTo>
                <a:lnTo>
                  <a:pt x="1071203" y="670124"/>
                </a:lnTo>
                <a:lnTo>
                  <a:pt x="1067742" y="664467"/>
                </a:lnTo>
                <a:lnTo>
                  <a:pt x="479948" y="664467"/>
                </a:lnTo>
                <a:lnTo>
                  <a:pt x="475258" y="660793"/>
                </a:lnTo>
                <a:close/>
              </a:path>
              <a:path w="1219835" h="1014729">
                <a:moveTo>
                  <a:pt x="471516" y="657560"/>
                </a:moveTo>
                <a:lnTo>
                  <a:pt x="475365" y="660878"/>
                </a:lnTo>
                <a:lnTo>
                  <a:pt x="479948" y="664467"/>
                </a:lnTo>
                <a:lnTo>
                  <a:pt x="471516" y="657560"/>
                </a:lnTo>
                <a:close/>
              </a:path>
              <a:path w="1219835" h="1014729">
                <a:moveTo>
                  <a:pt x="1063415" y="657560"/>
                </a:moveTo>
                <a:lnTo>
                  <a:pt x="471516" y="657560"/>
                </a:lnTo>
                <a:lnTo>
                  <a:pt x="479948" y="664467"/>
                </a:lnTo>
                <a:lnTo>
                  <a:pt x="1067742" y="664467"/>
                </a:lnTo>
                <a:lnTo>
                  <a:pt x="1065491" y="660793"/>
                </a:lnTo>
                <a:lnTo>
                  <a:pt x="1063415" y="657560"/>
                </a:lnTo>
                <a:close/>
              </a:path>
              <a:path w="1219835" h="1014729">
                <a:moveTo>
                  <a:pt x="440242" y="633365"/>
                </a:moveTo>
                <a:lnTo>
                  <a:pt x="475258" y="660793"/>
                </a:lnTo>
                <a:lnTo>
                  <a:pt x="471516" y="657560"/>
                </a:lnTo>
                <a:lnTo>
                  <a:pt x="1063415" y="657560"/>
                </a:lnTo>
                <a:lnTo>
                  <a:pt x="1049694" y="636185"/>
                </a:lnTo>
                <a:lnTo>
                  <a:pt x="444205" y="636185"/>
                </a:lnTo>
                <a:lnTo>
                  <a:pt x="440242" y="633365"/>
                </a:lnTo>
                <a:close/>
              </a:path>
              <a:path w="1219835" h="1014729">
                <a:moveTo>
                  <a:pt x="435718" y="629822"/>
                </a:moveTo>
                <a:lnTo>
                  <a:pt x="440242" y="633365"/>
                </a:lnTo>
                <a:lnTo>
                  <a:pt x="444205" y="636185"/>
                </a:lnTo>
                <a:lnTo>
                  <a:pt x="435718" y="629822"/>
                </a:lnTo>
                <a:close/>
              </a:path>
              <a:path w="1219835" h="1014729">
                <a:moveTo>
                  <a:pt x="1045609" y="629822"/>
                </a:moveTo>
                <a:lnTo>
                  <a:pt x="435718" y="629822"/>
                </a:lnTo>
                <a:lnTo>
                  <a:pt x="444205" y="636185"/>
                </a:lnTo>
                <a:lnTo>
                  <a:pt x="1049694" y="636185"/>
                </a:lnTo>
                <a:lnTo>
                  <a:pt x="1045609" y="629822"/>
                </a:lnTo>
                <a:close/>
              </a:path>
              <a:path w="1219835" h="1014729">
                <a:moveTo>
                  <a:pt x="403110" y="606944"/>
                </a:moveTo>
                <a:lnTo>
                  <a:pt x="440242" y="633365"/>
                </a:lnTo>
                <a:lnTo>
                  <a:pt x="435718" y="629822"/>
                </a:lnTo>
                <a:lnTo>
                  <a:pt x="1045609" y="629822"/>
                </a:lnTo>
                <a:lnTo>
                  <a:pt x="1035134" y="613505"/>
                </a:lnTo>
                <a:lnTo>
                  <a:pt x="1032528" y="609644"/>
                </a:lnTo>
                <a:lnTo>
                  <a:pt x="407320" y="609644"/>
                </a:lnTo>
                <a:lnTo>
                  <a:pt x="403110" y="606944"/>
                </a:lnTo>
                <a:close/>
              </a:path>
              <a:path w="1219835" h="1014729">
                <a:moveTo>
                  <a:pt x="398343" y="603552"/>
                </a:moveTo>
                <a:lnTo>
                  <a:pt x="403110" y="606944"/>
                </a:lnTo>
                <a:lnTo>
                  <a:pt x="407320" y="609644"/>
                </a:lnTo>
                <a:lnTo>
                  <a:pt x="398343" y="603552"/>
                </a:lnTo>
                <a:close/>
              </a:path>
              <a:path w="1219835" h="1014729">
                <a:moveTo>
                  <a:pt x="1028382" y="603552"/>
                </a:moveTo>
                <a:lnTo>
                  <a:pt x="398343" y="603552"/>
                </a:lnTo>
                <a:lnTo>
                  <a:pt x="407320" y="609644"/>
                </a:lnTo>
                <a:lnTo>
                  <a:pt x="1032528" y="609644"/>
                </a:lnTo>
                <a:lnTo>
                  <a:pt x="1029041" y="604477"/>
                </a:lnTo>
                <a:lnTo>
                  <a:pt x="1028382" y="603552"/>
                </a:lnTo>
                <a:close/>
              </a:path>
              <a:path w="1219835" h="1014729">
                <a:moveTo>
                  <a:pt x="364782" y="582365"/>
                </a:moveTo>
                <a:lnTo>
                  <a:pt x="403110" y="606944"/>
                </a:lnTo>
                <a:lnTo>
                  <a:pt x="398343" y="603552"/>
                </a:lnTo>
                <a:lnTo>
                  <a:pt x="1028382" y="603552"/>
                </a:lnTo>
                <a:lnTo>
                  <a:pt x="1015084" y="584897"/>
                </a:lnTo>
                <a:lnTo>
                  <a:pt x="369183" y="584897"/>
                </a:lnTo>
                <a:lnTo>
                  <a:pt x="364782" y="582365"/>
                </a:lnTo>
                <a:close/>
              </a:path>
              <a:path w="1219835" h="1014729">
                <a:moveTo>
                  <a:pt x="359826" y="579186"/>
                </a:moveTo>
                <a:lnTo>
                  <a:pt x="364782" y="582365"/>
                </a:lnTo>
                <a:lnTo>
                  <a:pt x="369183" y="584897"/>
                </a:lnTo>
                <a:lnTo>
                  <a:pt x="359826" y="579186"/>
                </a:lnTo>
                <a:close/>
              </a:path>
              <a:path w="1219835" h="1014729">
                <a:moveTo>
                  <a:pt x="1011014" y="579186"/>
                </a:moveTo>
                <a:lnTo>
                  <a:pt x="359826" y="579186"/>
                </a:lnTo>
                <a:lnTo>
                  <a:pt x="369183" y="584897"/>
                </a:lnTo>
                <a:lnTo>
                  <a:pt x="1015084" y="584897"/>
                </a:lnTo>
                <a:lnTo>
                  <a:pt x="1011014" y="579186"/>
                </a:lnTo>
                <a:close/>
              </a:path>
              <a:path w="1219835" h="1014729">
                <a:moveTo>
                  <a:pt x="325231" y="559607"/>
                </a:moveTo>
                <a:lnTo>
                  <a:pt x="364782" y="582365"/>
                </a:lnTo>
                <a:lnTo>
                  <a:pt x="359826" y="579186"/>
                </a:lnTo>
                <a:lnTo>
                  <a:pt x="1011014" y="579186"/>
                </a:lnTo>
                <a:lnTo>
                  <a:pt x="998725" y="561945"/>
                </a:lnTo>
                <a:lnTo>
                  <a:pt x="329795" y="561945"/>
                </a:lnTo>
                <a:lnTo>
                  <a:pt x="325231" y="559607"/>
                </a:lnTo>
                <a:close/>
              </a:path>
              <a:path w="1219835" h="1014729">
                <a:moveTo>
                  <a:pt x="320220" y="556724"/>
                </a:moveTo>
                <a:lnTo>
                  <a:pt x="325231" y="559607"/>
                </a:lnTo>
                <a:lnTo>
                  <a:pt x="329795" y="561945"/>
                </a:lnTo>
                <a:lnTo>
                  <a:pt x="320220" y="556724"/>
                </a:lnTo>
                <a:close/>
              </a:path>
              <a:path w="1219835" h="1014729">
                <a:moveTo>
                  <a:pt x="994930" y="556724"/>
                </a:moveTo>
                <a:lnTo>
                  <a:pt x="320220" y="556724"/>
                </a:lnTo>
                <a:lnTo>
                  <a:pt x="329795" y="561945"/>
                </a:lnTo>
                <a:lnTo>
                  <a:pt x="998725" y="561945"/>
                </a:lnTo>
                <a:lnTo>
                  <a:pt x="996399" y="558682"/>
                </a:lnTo>
                <a:lnTo>
                  <a:pt x="994930" y="556724"/>
                </a:lnTo>
                <a:close/>
              </a:path>
              <a:path w="1219835" h="1014729">
                <a:moveTo>
                  <a:pt x="284918" y="538957"/>
                </a:moveTo>
                <a:lnTo>
                  <a:pt x="325231" y="559607"/>
                </a:lnTo>
                <a:lnTo>
                  <a:pt x="320220" y="556724"/>
                </a:lnTo>
                <a:lnTo>
                  <a:pt x="994930" y="556724"/>
                </a:lnTo>
                <a:lnTo>
                  <a:pt x="990033" y="550198"/>
                </a:lnTo>
                <a:lnTo>
                  <a:pt x="982722" y="540897"/>
                </a:lnTo>
                <a:lnTo>
                  <a:pt x="289210" y="540897"/>
                </a:lnTo>
                <a:lnTo>
                  <a:pt x="284918" y="538957"/>
                </a:lnTo>
                <a:close/>
              </a:path>
              <a:path w="1219835" h="1014729">
                <a:moveTo>
                  <a:pt x="279363" y="536111"/>
                </a:moveTo>
                <a:lnTo>
                  <a:pt x="284918" y="538957"/>
                </a:lnTo>
                <a:lnTo>
                  <a:pt x="289210" y="540897"/>
                </a:lnTo>
                <a:lnTo>
                  <a:pt x="279363" y="536111"/>
                </a:lnTo>
                <a:close/>
              </a:path>
              <a:path w="1219835" h="1014729">
                <a:moveTo>
                  <a:pt x="978959" y="536111"/>
                </a:moveTo>
                <a:lnTo>
                  <a:pt x="279363" y="536111"/>
                </a:lnTo>
                <a:lnTo>
                  <a:pt x="289210" y="540897"/>
                </a:lnTo>
                <a:lnTo>
                  <a:pt x="982722" y="540897"/>
                </a:lnTo>
                <a:lnTo>
                  <a:pt x="978959" y="536111"/>
                </a:lnTo>
                <a:close/>
              </a:path>
              <a:path w="1219835" h="1014729">
                <a:moveTo>
                  <a:pt x="242526" y="519790"/>
                </a:moveTo>
                <a:lnTo>
                  <a:pt x="284918" y="538957"/>
                </a:lnTo>
                <a:lnTo>
                  <a:pt x="279363" y="536111"/>
                </a:lnTo>
                <a:lnTo>
                  <a:pt x="978959" y="536111"/>
                </a:lnTo>
                <a:lnTo>
                  <a:pt x="967713" y="521807"/>
                </a:lnTo>
                <a:lnTo>
                  <a:pt x="247646" y="521807"/>
                </a:lnTo>
                <a:lnTo>
                  <a:pt x="242526" y="519790"/>
                </a:lnTo>
                <a:close/>
              </a:path>
              <a:path w="1219835" h="1014729">
                <a:moveTo>
                  <a:pt x="237364" y="517456"/>
                </a:moveTo>
                <a:lnTo>
                  <a:pt x="242526" y="519790"/>
                </a:lnTo>
                <a:lnTo>
                  <a:pt x="247646" y="521807"/>
                </a:lnTo>
                <a:lnTo>
                  <a:pt x="237364" y="517456"/>
                </a:lnTo>
                <a:close/>
              </a:path>
              <a:path w="1219835" h="1014729">
                <a:moveTo>
                  <a:pt x="964292" y="517456"/>
                </a:moveTo>
                <a:lnTo>
                  <a:pt x="237364" y="517456"/>
                </a:lnTo>
                <a:lnTo>
                  <a:pt x="247646" y="521807"/>
                </a:lnTo>
                <a:lnTo>
                  <a:pt x="967713" y="521807"/>
                </a:lnTo>
                <a:lnTo>
                  <a:pt x="964292" y="517456"/>
                </a:lnTo>
                <a:close/>
              </a:path>
              <a:path w="1219835" h="1014729">
                <a:moveTo>
                  <a:pt x="198007" y="502251"/>
                </a:moveTo>
                <a:lnTo>
                  <a:pt x="242526" y="519790"/>
                </a:lnTo>
                <a:lnTo>
                  <a:pt x="237364" y="517456"/>
                </a:lnTo>
                <a:lnTo>
                  <a:pt x="964292" y="517456"/>
                </a:lnTo>
                <a:lnTo>
                  <a:pt x="955270" y="505980"/>
                </a:lnTo>
                <a:lnTo>
                  <a:pt x="953335" y="503641"/>
                </a:lnTo>
                <a:lnTo>
                  <a:pt x="201947" y="503641"/>
                </a:lnTo>
                <a:lnTo>
                  <a:pt x="198007" y="502251"/>
                </a:lnTo>
                <a:close/>
              </a:path>
              <a:path w="1219835" h="1014729">
                <a:moveTo>
                  <a:pt x="194494" y="500867"/>
                </a:moveTo>
                <a:lnTo>
                  <a:pt x="198007" y="502251"/>
                </a:lnTo>
                <a:lnTo>
                  <a:pt x="201947" y="503641"/>
                </a:lnTo>
                <a:lnTo>
                  <a:pt x="194494" y="500867"/>
                </a:lnTo>
                <a:close/>
              </a:path>
              <a:path w="1219835" h="1014729">
                <a:moveTo>
                  <a:pt x="951041" y="500867"/>
                </a:moveTo>
                <a:lnTo>
                  <a:pt x="194494" y="500867"/>
                </a:lnTo>
                <a:lnTo>
                  <a:pt x="201947" y="503641"/>
                </a:lnTo>
                <a:lnTo>
                  <a:pt x="953335" y="503641"/>
                </a:lnTo>
                <a:lnTo>
                  <a:pt x="951041" y="500867"/>
                </a:lnTo>
                <a:close/>
              </a:path>
              <a:path w="1219835" h="1014729">
                <a:moveTo>
                  <a:pt x="177625" y="495062"/>
                </a:moveTo>
                <a:lnTo>
                  <a:pt x="198007" y="502251"/>
                </a:lnTo>
                <a:lnTo>
                  <a:pt x="194494" y="500867"/>
                </a:lnTo>
                <a:lnTo>
                  <a:pt x="951041" y="500867"/>
                </a:lnTo>
                <a:lnTo>
                  <a:pt x="948252" y="497495"/>
                </a:lnTo>
                <a:lnTo>
                  <a:pt x="946977" y="496027"/>
                </a:lnTo>
                <a:lnTo>
                  <a:pt x="180621" y="496027"/>
                </a:lnTo>
                <a:lnTo>
                  <a:pt x="177625" y="495062"/>
                </a:lnTo>
                <a:close/>
              </a:path>
              <a:path w="1219835" h="1014729">
                <a:moveTo>
                  <a:pt x="174963" y="494123"/>
                </a:moveTo>
                <a:lnTo>
                  <a:pt x="177625" y="495062"/>
                </a:lnTo>
                <a:lnTo>
                  <a:pt x="180621" y="496027"/>
                </a:lnTo>
                <a:lnTo>
                  <a:pt x="174963" y="494123"/>
                </a:lnTo>
                <a:close/>
              </a:path>
              <a:path w="1219835" h="1014729">
                <a:moveTo>
                  <a:pt x="945325" y="494123"/>
                </a:moveTo>
                <a:lnTo>
                  <a:pt x="174963" y="494123"/>
                </a:lnTo>
                <a:lnTo>
                  <a:pt x="180621" y="496027"/>
                </a:lnTo>
                <a:lnTo>
                  <a:pt x="946977" y="496027"/>
                </a:lnTo>
                <a:lnTo>
                  <a:pt x="945325" y="494123"/>
                </a:lnTo>
                <a:close/>
              </a:path>
              <a:path w="1219835" h="1014729">
                <a:moveTo>
                  <a:pt x="155163" y="487830"/>
                </a:moveTo>
                <a:lnTo>
                  <a:pt x="177625" y="495062"/>
                </a:lnTo>
                <a:lnTo>
                  <a:pt x="174963" y="494123"/>
                </a:lnTo>
                <a:lnTo>
                  <a:pt x="945325" y="494123"/>
                </a:lnTo>
                <a:lnTo>
                  <a:pt x="940745" y="488848"/>
                </a:lnTo>
                <a:lnTo>
                  <a:pt x="158588" y="488848"/>
                </a:lnTo>
                <a:lnTo>
                  <a:pt x="155163" y="487830"/>
                </a:lnTo>
                <a:close/>
              </a:path>
              <a:path w="1219835" h="1014729">
                <a:moveTo>
                  <a:pt x="153256" y="487216"/>
                </a:moveTo>
                <a:lnTo>
                  <a:pt x="155163" y="487830"/>
                </a:lnTo>
                <a:lnTo>
                  <a:pt x="158588" y="488848"/>
                </a:lnTo>
                <a:lnTo>
                  <a:pt x="153256" y="487216"/>
                </a:lnTo>
                <a:close/>
              </a:path>
              <a:path w="1219835" h="1014729">
                <a:moveTo>
                  <a:pt x="939329" y="487216"/>
                </a:moveTo>
                <a:lnTo>
                  <a:pt x="153256" y="487216"/>
                </a:lnTo>
                <a:lnTo>
                  <a:pt x="158588" y="488848"/>
                </a:lnTo>
                <a:lnTo>
                  <a:pt x="940745" y="488848"/>
                </a:lnTo>
                <a:lnTo>
                  <a:pt x="939329" y="487216"/>
                </a:lnTo>
                <a:close/>
              </a:path>
              <a:path w="1219835" h="1014729">
                <a:moveTo>
                  <a:pt x="133944" y="481524"/>
                </a:moveTo>
                <a:lnTo>
                  <a:pt x="155163" y="487830"/>
                </a:lnTo>
                <a:lnTo>
                  <a:pt x="153256" y="487216"/>
                </a:lnTo>
                <a:lnTo>
                  <a:pt x="939329" y="487216"/>
                </a:lnTo>
                <a:lnTo>
                  <a:pt x="934939" y="482158"/>
                </a:lnTo>
                <a:lnTo>
                  <a:pt x="136282" y="482158"/>
                </a:lnTo>
                <a:lnTo>
                  <a:pt x="133944" y="481524"/>
                </a:lnTo>
                <a:close/>
              </a:path>
              <a:path w="1219835" h="1014729">
                <a:moveTo>
                  <a:pt x="130951" y="480635"/>
                </a:moveTo>
                <a:lnTo>
                  <a:pt x="133944" y="481524"/>
                </a:lnTo>
                <a:lnTo>
                  <a:pt x="136282" y="482158"/>
                </a:lnTo>
                <a:lnTo>
                  <a:pt x="130951" y="480635"/>
                </a:lnTo>
                <a:close/>
              </a:path>
              <a:path w="1219835" h="1014729">
                <a:moveTo>
                  <a:pt x="933617" y="480635"/>
                </a:moveTo>
                <a:lnTo>
                  <a:pt x="130951" y="480635"/>
                </a:lnTo>
                <a:lnTo>
                  <a:pt x="136282" y="482158"/>
                </a:lnTo>
                <a:lnTo>
                  <a:pt x="934939" y="482158"/>
                </a:lnTo>
                <a:lnTo>
                  <a:pt x="933617" y="480635"/>
                </a:lnTo>
                <a:close/>
              </a:path>
              <a:path w="1219835" h="1014729">
                <a:moveTo>
                  <a:pt x="110944" y="475294"/>
                </a:moveTo>
                <a:lnTo>
                  <a:pt x="133944" y="481524"/>
                </a:lnTo>
                <a:lnTo>
                  <a:pt x="130951" y="480635"/>
                </a:lnTo>
                <a:lnTo>
                  <a:pt x="933617" y="480635"/>
                </a:lnTo>
                <a:lnTo>
                  <a:pt x="929557" y="475958"/>
                </a:lnTo>
                <a:lnTo>
                  <a:pt x="113651" y="475958"/>
                </a:lnTo>
                <a:lnTo>
                  <a:pt x="110944" y="475294"/>
                </a:lnTo>
                <a:close/>
              </a:path>
              <a:path w="1219835" h="1014729">
                <a:moveTo>
                  <a:pt x="108373" y="474598"/>
                </a:moveTo>
                <a:lnTo>
                  <a:pt x="110944" y="475294"/>
                </a:lnTo>
                <a:lnTo>
                  <a:pt x="113651" y="475958"/>
                </a:lnTo>
                <a:lnTo>
                  <a:pt x="108373" y="474598"/>
                </a:lnTo>
                <a:close/>
              </a:path>
              <a:path w="1219835" h="1014729">
                <a:moveTo>
                  <a:pt x="928376" y="474598"/>
                </a:moveTo>
                <a:lnTo>
                  <a:pt x="108373" y="474598"/>
                </a:lnTo>
                <a:lnTo>
                  <a:pt x="113651" y="475958"/>
                </a:lnTo>
                <a:lnTo>
                  <a:pt x="929557" y="475958"/>
                </a:lnTo>
                <a:lnTo>
                  <a:pt x="928376" y="474598"/>
                </a:lnTo>
                <a:close/>
              </a:path>
              <a:path w="1219835" h="1014729">
                <a:moveTo>
                  <a:pt x="88986" y="469912"/>
                </a:moveTo>
                <a:lnTo>
                  <a:pt x="110944" y="475294"/>
                </a:lnTo>
                <a:lnTo>
                  <a:pt x="108373" y="474598"/>
                </a:lnTo>
                <a:lnTo>
                  <a:pt x="928376" y="474598"/>
                </a:lnTo>
                <a:lnTo>
                  <a:pt x="924741" y="470410"/>
                </a:lnTo>
                <a:lnTo>
                  <a:pt x="91291" y="470410"/>
                </a:lnTo>
                <a:lnTo>
                  <a:pt x="88986" y="469912"/>
                </a:lnTo>
                <a:close/>
              </a:path>
              <a:path w="1219835" h="1014729">
                <a:moveTo>
                  <a:pt x="85470" y="469050"/>
                </a:moveTo>
                <a:lnTo>
                  <a:pt x="88986" y="469912"/>
                </a:lnTo>
                <a:lnTo>
                  <a:pt x="91291" y="470410"/>
                </a:lnTo>
                <a:lnTo>
                  <a:pt x="85470" y="469050"/>
                </a:lnTo>
                <a:close/>
              </a:path>
              <a:path w="1219835" h="1014729">
                <a:moveTo>
                  <a:pt x="923561" y="469050"/>
                </a:moveTo>
                <a:lnTo>
                  <a:pt x="85470" y="469050"/>
                </a:lnTo>
                <a:lnTo>
                  <a:pt x="91291" y="470410"/>
                </a:lnTo>
                <a:lnTo>
                  <a:pt x="924741" y="470410"/>
                </a:lnTo>
                <a:lnTo>
                  <a:pt x="923561" y="469050"/>
                </a:lnTo>
                <a:close/>
              </a:path>
              <a:path w="1219835" h="1014729">
                <a:moveTo>
                  <a:pt x="64179" y="464554"/>
                </a:moveTo>
                <a:lnTo>
                  <a:pt x="88986" y="469912"/>
                </a:lnTo>
                <a:lnTo>
                  <a:pt x="85470" y="469050"/>
                </a:lnTo>
                <a:lnTo>
                  <a:pt x="923561" y="469050"/>
                </a:lnTo>
                <a:lnTo>
                  <a:pt x="920303" y="465298"/>
                </a:lnTo>
                <a:lnTo>
                  <a:pt x="68061" y="465297"/>
                </a:lnTo>
                <a:lnTo>
                  <a:pt x="64179" y="464554"/>
                </a:lnTo>
                <a:close/>
              </a:path>
              <a:path w="1219835" h="1014729">
                <a:moveTo>
                  <a:pt x="62838" y="464264"/>
                </a:moveTo>
                <a:lnTo>
                  <a:pt x="64179" y="464554"/>
                </a:lnTo>
                <a:lnTo>
                  <a:pt x="68061" y="465297"/>
                </a:lnTo>
                <a:lnTo>
                  <a:pt x="62838" y="464264"/>
                </a:lnTo>
                <a:close/>
              </a:path>
              <a:path w="1219835" h="1014729">
                <a:moveTo>
                  <a:pt x="919406" y="464264"/>
                </a:moveTo>
                <a:lnTo>
                  <a:pt x="62838" y="464264"/>
                </a:lnTo>
                <a:lnTo>
                  <a:pt x="68061" y="465297"/>
                </a:lnTo>
                <a:lnTo>
                  <a:pt x="920303" y="465298"/>
                </a:lnTo>
                <a:lnTo>
                  <a:pt x="919406" y="464264"/>
                </a:lnTo>
                <a:close/>
              </a:path>
              <a:path w="1219835" h="1014729">
                <a:moveTo>
                  <a:pt x="41729" y="460252"/>
                </a:moveTo>
                <a:lnTo>
                  <a:pt x="64179" y="464554"/>
                </a:lnTo>
                <a:lnTo>
                  <a:pt x="62838" y="464264"/>
                </a:lnTo>
                <a:lnTo>
                  <a:pt x="919406" y="464264"/>
                </a:lnTo>
                <a:lnTo>
                  <a:pt x="916385" y="460783"/>
                </a:lnTo>
                <a:lnTo>
                  <a:pt x="44939" y="460783"/>
                </a:lnTo>
                <a:lnTo>
                  <a:pt x="41729" y="460252"/>
                </a:lnTo>
                <a:close/>
              </a:path>
              <a:path w="1219835" h="1014729">
                <a:moveTo>
                  <a:pt x="39390" y="459804"/>
                </a:moveTo>
                <a:lnTo>
                  <a:pt x="41729" y="460252"/>
                </a:lnTo>
                <a:lnTo>
                  <a:pt x="44939" y="460783"/>
                </a:lnTo>
                <a:lnTo>
                  <a:pt x="39390" y="459804"/>
                </a:lnTo>
                <a:close/>
              </a:path>
              <a:path w="1219835" h="1014729">
                <a:moveTo>
                  <a:pt x="915535" y="459804"/>
                </a:moveTo>
                <a:lnTo>
                  <a:pt x="39390" y="459804"/>
                </a:lnTo>
                <a:lnTo>
                  <a:pt x="44939" y="460783"/>
                </a:lnTo>
                <a:lnTo>
                  <a:pt x="916385" y="460783"/>
                </a:lnTo>
                <a:lnTo>
                  <a:pt x="915535" y="459804"/>
                </a:lnTo>
                <a:close/>
              </a:path>
              <a:path w="1219835" h="1014729">
                <a:moveTo>
                  <a:pt x="18788" y="456459"/>
                </a:moveTo>
                <a:lnTo>
                  <a:pt x="41729" y="460252"/>
                </a:lnTo>
                <a:lnTo>
                  <a:pt x="39390" y="459804"/>
                </a:lnTo>
                <a:lnTo>
                  <a:pt x="915535" y="459804"/>
                </a:lnTo>
                <a:lnTo>
                  <a:pt x="912986" y="456867"/>
                </a:lnTo>
                <a:lnTo>
                  <a:pt x="21709" y="456867"/>
                </a:lnTo>
                <a:lnTo>
                  <a:pt x="18788" y="456459"/>
                </a:lnTo>
                <a:close/>
              </a:path>
              <a:path w="1219835" h="1014729">
                <a:moveTo>
                  <a:pt x="15997" y="455997"/>
                </a:moveTo>
                <a:lnTo>
                  <a:pt x="18788" y="456459"/>
                </a:lnTo>
                <a:lnTo>
                  <a:pt x="21709" y="456867"/>
                </a:lnTo>
                <a:lnTo>
                  <a:pt x="15997" y="455997"/>
                </a:lnTo>
                <a:close/>
              </a:path>
              <a:path w="1219835" h="1014729">
                <a:moveTo>
                  <a:pt x="912230" y="455997"/>
                </a:moveTo>
                <a:lnTo>
                  <a:pt x="15997" y="455997"/>
                </a:lnTo>
                <a:lnTo>
                  <a:pt x="21709" y="456867"/>
                </a:lnTo>
                <a:lnTo>
                  <a:pt x="912986" y="456867"/>
                </a:lnTo>
                <a:lnTo>
                  <a:pt x="912230" y="455997"/>
                </a:lnTo>
                <a:close/>
              </a:path>
              <a:path w="1219835" h="1014729">
                <a:moveTo>
                  <a:pt x="0" y="0"/>
                </a:moveTo>
                <a:lnTo>
                  <a:pt x="0" y="453830"/>
                </a:lnTo>
                <a:lnTo>
                  <a:pt x="18788" y="456459"/>
                </a:lnTo>
                <a:lnTo>
                  <a:pt x="15997" y="455997"/>
                </a:lnTo>
                <a:lnTo>
                  <a:pt x="912230" y="455997"/>
                </a:lnTo>
                <a:lnTo>
                  <a:pt x="865613" y="406721"/>
                </a:lnTo>
                <a:lnTo>
                  <a:pt x="817357" y="360383"/>
                </a:lnTo>
                <a:lnTo>
                  <a:pt x="766871" y="316383"/>
                </a:lnTo>
                <a:lnTo>
                  <a:pt x="714209" y="274721"/>
                </a:lnTo>
                <a:lnTo>
                  <a:pt x="659860" y="235779"/>
                </a:lnTo>
                <a:lnTo>
                  <a:pt x="603389" y="199285"/>
                </a:lnTo>
                <a:lnTo>
                  <a:pt x="545014" y="165510"/>
                </a:lnTo>
                <a:lnTo>
                  <a:pt x="484953" y="134454"/>
                </a:lnTo>
                <a:lnTo>
                  <a:pt x="423260" y="106281"/>
                </a:lnTo>
                <a:lnTo>
                  <a:pt x="359826" y="81045"/>
                </a:lnTo>
                <a:lnTo>
                  <a:pt x="319676" y="66795"/>
                </a:lnTo>
                <a:lnTo>
                  <a:pt x="259397" y="48085"/>
                </a:lnTo>
                <a:lnTo>
                  <a:pt x="220879" y="37643"/>
                </a:lnTo>
                <a:lnTo>
                  <a:pt x="153202" y="22197"/>
                </a:lnTo>
                <a:lnTo>
                  <a:pt x="89985" y="10884"/>
                </a:lnTo>
                <a:lnTo>
                  <a:pt x="49346" y="5173"/>
                </a:lnTo>
                <a:lnTo>
                  <a:pt x="14256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ECD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7697" y="375665"/>
            <a:ext cx="5709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Приглашенные</a:t>
            </a:r>
            <a:r>
              <a:rPr spc="-65" dirty="0"/>
              <a:t> </a:t>
            </a:r>
            <a:r>
              <a:rPr dirty="0"/>
              <a:t>спикеры</a:t>
            </a:r>
          </a:p>
        </p:txBody>
      </p:sp>
      <p:sp>
        <p:nvSpPr>
          <p:cNvPr id="5" name="object 5"/>
          <p:cNvSpPr/>
          <p:nvPr/>
        </p:nvSpPr>
        <p:spPr>
          <a:xfrm>
            <a:off x="603504" y="249936"/>
            <a:ext cx="658495" cy="102235"/>
          </a:xfrm>
          <a:custGeom>
            <a:avLst/>
            <a:gdLst/>
            <a:ahLst/>
            <a:cxnLst/>
            <a:rect l="l" t="t" r="r" b="b"/>
            <a:pathLst>
              <a:path w="658494" h="102235">
                <a:moveTo>
                  <a:pt x="0" y="102107"/>
                </a:moveTo>
                <a:lnTo>
                  <a:pt x="658368" y="102107"/>
                </a:lnTo>
                <a:lnTo>
                  <a:pt x="658368" y="0"/>
                </a:lnTo>
                <a:lnTo>
                  <a:pt x="0" y="0"/>
                </a:lnTo>
                <a:lnTo>
                  <a:pt x="0" y="102107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4087" y="3933444"/>
            <a:ext cx="1091184" cy="1091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1387" y="5181041"/>
            <a:ext cx="1464310" cy="424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552112"/>
                </a:solidFill>
                <a:latin typeface="Arial"/>
                <a:cs typeface="Arial"/>
              </a:rPr>
              <a:t>Сергей</a:t>
            </a:r>
            <a:r>
              <a:rPr sz="1400" b="1" spc="-6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52112"/>
                </a:solidFill>
                <a:latin typeface="Arial"/>
                <a:cs typeface="Arial"/>
              </a:rPr>
              <a:t>Собянин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latin typeface="Arial"/>
                <a:cs typeface="Arial"/>
              </a:rPr>
              <a:t>Мэр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Москвы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2078" y="2756407"/>
            <a:ext cx="2123440" cy="78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552112"/>
                </a:solidFill>
                <a:latin typeface="Arial"/>
                <a:cs typeface="Arial"/>
              </a:rPr>
              <a:t>Антон</a:t>
            </a:r>
            <a:r>
              <a:rPr sz="1400" b="1" spc="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552112"/>
                </a:solidFill>
                <a:latin typeface="Arial"/>
                <a:cs typeface="Arial"/>
              </a:rPr>
              <a:t>Силуанов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Первый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заместитель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15" dirty="0">
                <a:latin typeface="Arial"/>
                <a:cs typeface="Arial"/>
              </a:rPr>
              <a:t>председателя </a:t>
            </a:r>
            <a:r>
              <a:rPr sz="1200" spc="-10" dirty="0">
                <a:latin typeface="Arial"/>
                <a:cs typeface="Arial"/>
              </a:rPr>
              <a:t>Правительства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9059" y="2736595"/>
            <a:ext cx="1802764" cy="78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552112"/>
                </a:solidFill>
                <a:latin typeface="Arial"/>
                <a:cs typeface="Arial"/>
              </a:rPr>
              <a:t>Максим </a:t>
            </a:r>
            <a:r>
              <a:rPr sz="1400" b="1" spc="-5" dirty="0">
                <a:solidFill>
                  <a:srgbClr val="552112"/>
                </a:solidFill>
                <a:latin typeface="Arial"/>
                <a:cs typeface="Arial"/>
              </a:rPr>
              <a:t>Орешкин  </a:t>
            </a:r>
            <a:r>
              <a:rPr sz="1200" spc="-5" dirty="0">
                <a:latin typeface="Arial"/>
                <a:cs typeface="Arial"/>
              </a:rPr>
              <a:t>Министр экономического  развития Российской  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94526" y="5181041"/>
            <a:ext cx="1936750" cy="607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552112"/>
                </a:solidFill>
                <a:latin typeface="Arial"/>
                <a:cs typeface="Arial"/>
              </a:rPr>
              <a:t>Герман </a:t>
            </a:r>
            <a:r>
              <a:rPr sz="1400" b="1" spc="-15" dirty="0">
                <a:solidFill>
                  <a:srgbClr val="552112"/>
                </a:solidFill>
                <a:latin typeface="Arial"/>
                <a:cs typeface="Arial"/>
              </a:rPr>
              <a:t>Греф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200" spc="-5" dirty="0">
                <a:latin typeface="Arial"/>
                <a:cs typeface="Arial"/>
              </a:rPr>
              <a:t>Президент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председатель  </a:t>
            </a:r>
            <a:r>
              <a:rPr sz="1200" spc="-5" dirty="0">
                <a:latin typeface="Arial"/>
                <a:cs typeface="Arial"/>
              </a:rPr>
              <a:t>правления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Сбербанка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80840" y="5181041"/>
            <a:ext cx="2259330" cy="9728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552112"/>
                </a:solidFill>
                <a:latin typeface="Arial"/>
                <a:cs typeface="Arial"/>
              </a:rPr>
              <a:t>Александр</a:t>
            </a:r>
            <a:r>
              <a:rPr sz="1400" b="1" spc="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52112"/>
                </a:solidFill>
                <a:latin typeface="Arial"/>
                <a:cs typeface="Arial"/>
              </a:rPr>
              <a:t>Браверман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-10" dirty="0">
                <a:latin typeface="Arial"/>
                <a:cs typeface="Arial"/>
              </a:rPr>
              <a:t>Генеральный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директор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15" dirty="0">
                <a:latin typeface="Arial"/>
                <a:cs typeface="Arial"/>
              </a:rPr>
              <a:t>АО </a:t>
            </a:r>
            <a:r>
              <a:rPr sz="1200" spc="-5" dirty="0">
                <a:latin typeface="Arial"/>
                <a:cs typeface="Arial"/>
              </a:rPr>
              <a:t>«Федеральная </a:t>
            </a:r>
            <a:r>
              <a:rPr sz="1200" dirty="0">
                <a:latin typeface="Arial"/>
                <a:cs typeface="Arial"/>
              </a:rPr>
              <a:t>корпорация  по </a:t>
            </a:r>
            <a:r>
              <a:rPr sz="1200" spc="-5" dirty="0">
                <a:latin typeface="Arial"/>
                <a:cs typeface="Arial"/>
              </a:rPr>
              <a:t>развитию малого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среднего  предпринимательства»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07891" y="1484375"/>
            <a:ext cx="1051560" cy="1092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75476" y="1484375"/>
            <a:ext cx="1091183" cy="1112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1691" y="3933444"/>
            <a:ext cx="1100327" cy="1091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75476" y="3933456"/>
            <a:ext cx="1072896" cy="1112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26533" y="259750"/>
            <a:ext cx="196658" cy="3650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21833" y="324602"/>
            <a:ext cx="108585" cy="154940"/>
          </a:xfrm>
          <a:custGeom>
            <a:avLst/>
            <a:gdLst/>
            <a:ahLst/>
            <a:cxnLst/>
            <a:rect l="l" t="t" r="r" b="b"/>
            <a:pathLst>
              <a:path w="108584" h="154940">
                <a:moveTo>
                  <a:pt x="90668" y="0"/>
                </a:moveTo>
                <a:lnTo>
                  <a:pt x="68346" y="5236"/>
                </a:lnTo>
                <a:lnTo>
                  <a:pt x="58496" y="7304"/>
                </a:lnTo>
                <a:lnTo>
                  <a:pt x="52649" y="8755"/>
                </a:lnTo>
                <a:lnTo>
                  <a:pt x="9146" y="38719"/>
                </a:lnTo>
                <a:lnTo>
                  <a:pt x="0" y="87454"/>
                </a:lnTo>
                <a:lnTo>
                  <a:pt x="3531" y="113608"/>
                </a:lnTo>
                <a:lnTo>
                  <a:pt x="13988" y="134912"/>
                </a:lnTo>
                <a:lnTo>
                  <a:pt x="31162" y="149247"/>
                </a:lnTo>
                <a:lnTo>
                  <a:pt x="54845" y="154495"/>
                </a:lnTo>
                <a:lnTo>
                  <a:pt x="77058" y="150100"/>
                </a:lnTo>
                <a:lnTo>
                  <a:pt x="93860" y="138464"/>
                </a:lnTo>
                <a:lnTo>
                  <a:pt x="94328" y="137735"/>
                </a:lnTo>
                <a:lnTo>
                  <a:pt x="54845" y="137735"/>
                </a:lnTo>
                <a:lnTo>
                  <a:pt x="40222" y="134194"/>
                </a:lnTo>
                <a:lnTo>
                  <a:pt x="29436" y="124710"/>
                </a:lnTo>
                <a:lnTo>
                  <a:pt x="22763" y="110989"/>
                </a:lnTo>
                <a:lnTo>
                  <a:pt x="20477" y="94741"/>
                </a:lnTo>
                <a:lnTo>
                  <a:pt x="26170" y="85029"/>
                </a:lnTo>
                <a:lnTo>
                  <a:pt x="34734" y="77162"/>
                </a:lnTo>
                <a:lnTo>
                  <a:pt x="35968" y="76524"/>
                </a:lnTo>
                <a:lnTo>
                  <a:pt x="18281" y="76524"/>
                </a:lnTo>
                <a:lnTo>
                  <a:pt x="18281" y="75066"/>
                </a:lnTo>
                <a:lnTo>
                  <a:pt x="19021" y="73610"/>
                </a:lnTo>
                <a:lnTo>
                  <a:pt x="19142" y="72231"/>
                </a:lnTo>
                <a:lnTo>
                  <a:pt x="35057" y="34862"/>
                </a:lnTo>
                <a:lnTo>
                  <a:pt x="82625" y="20412"/>
                </a:lnTo>
                <a:lnTo>
                  <a:pt x="91384" y="18223"/>
                </a:lnTo>
                <a:lnTo>
                  <a:pt x="96515" y="16772"/>
                </a:lnTo>
                <a:lnTo>
                  <a:pt x="90668" y="0"/>
                </a:lnTo>
                <a:close/>
              </a:path>
              <a:path w="108584" h="154940">
                <a:moveTo>
                  <a:pt x="96594" y="69965"/>
                </a:moveTo>
                <a:lnTo>
                  <a:pt x="55560" y="69965"/>
                </a:lnTo>
                <a:lnTo>
                  <a:pt x="68914" y="72231"/>
                </a:lnTo>
                <a:lnTo>
                  <a:pt x="79048" y="78801"/>
                </a:lnTo>
                <a:lnTo>
                  <a:pt x="85481" y="89333"/>
                </a:lnTo>
                <a:lnTo>
                  <a:pt x="87732" y="103486"/>
                </a:lnTo>
                <a:lnTo>
                  <a:pt x="85265" y="117138"/>
                </a:lnTo>
                <a:lnTo>
                  <a:pt x="78413" y="127989"/>
                </a:lnTo>
                <a:lnTo>
                  <a:pt x="67998" y="135150"/>
                </a:lnTo>
                <a:lnTo>
                  <a:pt x="54845" y="137735"/>
                </a:lnTo>
                <a:lnTo>
                  <a:pt x="94328" y="137735"/>
                </a:lnTo>
                <a:lnTo>
                  <a:pt x="104496" y="121909"/>
                </a:lnTo>
                <a:lnTo>
                  <a:pt x="108210" y="102758"/>
                </a:lnTo>
                <a:lnTo>
                  <a:pt x="104680" y="82525"/>
                </a:lnTo>
                <a:lnTo>
                  <a:pt x="96594" y="69965"/>
                </a:lnTo>
                <a:close/>
              </a:path>
              <a:path w="108584" h="154940">
                <a:moveTo>
                  <a:pt x="59952" y="53933"/>
                </a:moveTo>
                <a:lnTo>
                  <a:pt x="47395" y="55516"/>
                </a:lnTo>
                <a:lnTo>
                  <a:pt x="35656" y="60036"/>
                </a:lnTo>
                <a:lnTo>
                  <a:pt x="25833" y="67153"/>
                </a:lnTo>
                <a:lnTo>
                  <a:pt x="19021" y="76524"/>
                </a:lnTo>
                <a:lnTo>
                  <a:pt x="35968" y="76524"/>
                </a:lnTo>
                <a:lnTo>
                  <a:pt x="44940" y="71890"/>
                </a:lnTo>
                <a:lnTo>
                  <a:pt x="55560" y="69965"/>
                </a:lnTo>
                <a:lnTo>
                  <a:pt x="96594" y="69965"/>
                </a:lnTo>
                <a:lnTo>
                  <a:pt x="94776" y="67142"/>
                </a:lnTo>
                <a:lnTo>
                  <a:pt x="79524" y="57361"/>
                </a:lnTo>
                <a:lnTo>
                  <a:pt x="59952" y="53933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43194" y="377085"/>
            <a:ext cx="93980" cy="98425"/>
          </a:xfrm>
          <a:custGeom>
            <a:avLst/>
            <a:gdLst/>
            <a:ahLst/>
            <a:cxnLst/>
            <a:rect l="l" t="t" r="r" b="b"/>
            <a:pathLst>
              <a:path w="93979" h="98425">
                <a:moveTo>
                  <a:pt x="19737" y="0"/>
                </a:moveTo>
                <a:lnTo>
                  <a:pt x="0" y="0"/>
                </a:lnTo>
                <a:lnTo>
                  <a:pt x="0" y="98368"/>
                </a:lnTo>
                <a:lnTo>
                  <a:pt x="17541" y="98368"/>
                </a:lnTo>
                <a:lnTo>
                  <a:pt x="39878" y="70679"/>
                </a:lnTo>
                <a:lnTo>
                  <a:pt x="18997" y="70679"/>
                </a:lnTo>
                <a:lnTo>
                  <a:pt x="19737" y="69220"/>
                </a:lnTo>
                <a:lnTo>
                  <a:pt x="19737" y="0"/>
                </a:lnTo>
                <a:close/>
              </a:path>
              <a:path w="93979" h="98425">
                <a:moveTo>
                  <a:pt x="93580" y="27687"/>
                </a:moveTo>
                <a:lnTo>
                  <a:pt x="75298" y="27687"/>
                </a:lnTo>
                <a:lnTo>
                  <a:pt x="74558" y="29143"/>
                </a:lnTo>
                <a:lnTo>
                  <a:pt x="73842" y="32057"/>
                </a:lnTo>
                <a:lnTo>
                  <a:pt x="73842" y="98368"/>
                </a:lnTo>
                <a:lnTo>
                  <a:pt x="93580" y="98368"/>
                </a:lnTo>
                <a:lnTo>
                  <a:pt x="93580" y="27687"/>
                </a:lnTo>
                <a:close/>
              </a:path>
              <a:path w="93979" h="98425">
                <a:moveTo>
                  <a:pt x="93579" y="0"/>
                </a:moveTo>
                <a:lnTo>
                  <a:pt x="76013" y="0"/>
                </a:lnTo>
                <a:lnTo>
                  <a:pt x="19737" y="70679"/>
                </a:lnTo>
                <a:lnTo>
                  <a:pt x="39878" y="70679"/>
                </a:lnTo>
                <a:lnTo>
                  <a:pt x="74558" y="27687"/>
                </a:lnTo>
                <a:lnTo>
                  <a:pt x="93580" y="27687"/>
                </a:lnTo>
                <a:lnTo>
                  <a:pt x="93579" y="0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49924" y="374896"/>
            <a:ext cx="83185" cy="104775"/>
          </a:xfrm>
          <a:custGeom>
            <a:avLst/>
            <a:gdLst/>
            <a:ahLst/>
            <a:cxnLst/>
            <a:rect l="l" t="t" r="r" b="b"/>
            <a:pathLst>
              <a:path w="83184" h="104775">
                <a:moveTo>
                  <a:pt x="8042" y="76510"/>
                </a:moveTo>
                <a:lnTo>
                  <a:pt x="0" y="90356"/>
                </a:lnTo>
                <a:lnTo>
                  <a:pt x="7623" y="95901"/>
                </a:lnTo>
                <a:lnTo>
                  <a:pt x="17171" y="100284"/>
                </a:lnTo>
                <a:lnTo>
                  <a:pt x="28366" y="103166"/>
                </a:lnTo>
                <a:lnTo>
                  <a:pt x="40930" y="104202"/>
                </a:lnTo>
                <a:lnTo>
                  <a:pt x="57308" y="101982"/>
                </a:lnTo>
                <a:lnTo>
                  <a:pt x="70536" y="95731"/>
                </a:lnTo>
                <a:lnTo>
                  <a:pt x="78118" y="87441"/>
                </a:lnTo>
                <a:lnTo>
                  <a:pt x="38019" y="87441"/>
                </a:lnTo>
                <a:lnTo>
                  <a:pt x="30146" y="86656"/>
                </a:lnTo>
                <a:lnTo>
                  <a:pt x="22207" y="84435"/>
                </a:lnTo>
                <a:lnTo>
                  <a:pt x="14680" y="80985"/>
                </a:lnTo>
                <a:lnTo>
                  <a:pt x="8042" y="76510"/>
                </a:lnTo>
                <a:close/>
              </a:path>
              <a:path w="83184" h="104775">
                <a:moveTo>
                  <a:pt x="77232" y="16030"/>
                </a:moveTo>
                <a:lnTo>
                  <a:pt x="52624" y="16030"/>
                </a:lnTo>
                <a:lnTo>
                  <a:pt x="59212" y="21130"/>
                </a:lnTo>
                <a:lnTo>
                  <a:pt x="59212" y="37891"/>
                </a:lnTo>
                <a:lnTo>
                  <a:pt x="53364" y="43719"/>
                </a:lnTo>
                <a:lnTo>
                  <a:pt x="27780" y="43719"/>
                </a:lnTo>
                <a:lnTo>
                  <a:pt x="27780" y="59021"/>
                </a:lnTo>
                <a:lnTo>
                  <a:pt x="57016" y="59021"/>
                </a:lnTo>
                <a:lnTo>
                  <a:pt x="62863" y="62666"/>
                </a:lnTo>
                <a:lnTo>
                  <a:pt x="62863" y="71409"/>
                </a:lnTo>
                <a:lnTo>
                  <a:pt x="61139" y="77911"/>
                </a:lnTo>
                <a:lnTo>
                  <a:pt x="56196" y="82978"/>
                </a:lnTo>
                <a:lnTo>
                  <a:pt x="48375" y="86269"/>
                </a:lnTo>
                <a:lnTo>
                  <a:pt x="38019" y="87441"/>
                </a:lnTo>
                <a:lnTo>
                  <a:pt x="78118" y="87441"/>
                </a:lnTo>
                <a:lnTo>
                  <a:pt x="79379" y="86064"/>
                </a:lnTo>
                <a:lnTo>
                  <a:pt x="82601" y="73595"/>
                </a:lnTo>
                <a:lnTo>
                  <a:pt x="81254" y="64931"/>
                </a:lnTo>
                <a:lnTo>
                  <a:pt x="77302" y="57837"/>
                </a:lnTo>
                <a:lnTo>
                  <a:pt x="70881" y="52794"/>
                </a:lnTo>
                <a:lnTo>
                  <a:pt x="62123" y="50278"/>
                </a:lnTo>
                <a:lnTo>
                  <a:pt x="62123" y="49550"/>
                </a:lnTo>
                <a:lnTo>
                  <a:pt x="69812" y="46020"/>
                </a:lnTo>
                <a:lnTo>
                  <a:pt x="75301" y="40987"/>
                </a:lnTo>
                <a:lnTo>
                  <a:pt x="78592" y="34588"/>
                </a:lnTo>
                <a:lnTo>
                  <a:pt x="79689" y="26959"/>
                </a:lnTo>
                <a:lnTo>
                  <a:pt x="77232" y="16030"/>
                </a:lnTo>
                <a:close/>
              </a:path>
              <a:path w="83184" h="104775">
                <a:moveTo>
                  <a:pt x="42385" y="0"/>
                </a:moveTo>
                <a:lnTo>
                  <a:pt x="31994" y="705"/>
                </a:lnTo>
                <a:lnTo>
                  <a:pt x="21744" y="2913"/>
                </a:lnTo>
                <a:lnTo>
                  <a:pt x="11767" y="6760"/>
                </a:lnTo>
                <a:lnTo>
                  <a:pt x="2195" y="12385"/>
                </a:lnTo>
                <a:lnTo>
                  <a:pt x="10238" y="26231"/>
                </a:lnTo>
                <a:lnTo>
                  <a:pt x="17266" y="21870"/>
                </a:lnTo>
                <a:lnTo>
                  <a:pt x="24847" y="18671"/>
                </a:lnTo>
                <a:lnTo>
                  <a:pt x="32432" y="16701"/>
                </a:lnTo>
                <a:lnTo>
                  <a:pt x="39474" y="16030"/>
                </a:lnTo>
                <a:lnTo>
                  <a:pt x="77232" y="16030"/>
                </a:lnTo>
                <a:lnTo>
                  <a:pt x="77153" y="15677"/>
                </a:lnTo>
                <a:lnTo>
                  <a:pt x="69817" y="7195"/>
                </a:lnTo>
                <a:lnTo>
                  <a:pt x="58092" y="1855"/>
                </a:lnTo>
                <a:lnTo>
                  <a:pt x="42385" y="0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46415" y="433631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20" h="41909">
                <a:moveTo>
                  <a:pt x="0" y="41843"/>
                </a:moveTo>
                <a:lnTo>
                  <a:pt x="19737" y="41843"/>
                </a:lnTo>
                <a:lnTo>
                  <a:pt x="19737" y="0"/>
                </a:lnTo>
                <a:lnTo>
                  <a:pt x="0" y="0"/>
                </a:lnTo>
                <a:lnTo>
                  <a:pt x="0" y="41843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46415" y="426023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099" y="0"/>
                </a:lnTo>
              </a:path>
            </a:pathLst>
          </a:custGeom>
          <a:ln w="15215">
            <a:solidFill>
              <a:srgbClr val="5521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6415" y="376572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20" h="41909">
                <a:moveTo>
                  <a:pt x="0" y="41843"/>
                </a:moveTo>
                <a:lnTo>
                  <a:pt x="19737" y="41843"/>
                </a:lnTo>
                <a:lnTo>
                  <a:pt x="19737" y="0"/>
                </a:lnTo>
                <a:lnTo>
                  <a:pt x="0" y="0"/>
                </a:lnTo>
                <a:lnTo>
                  <a:pt x="0" y="41843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18777" y="433190"/>
            <a:ext cx="20320" cy="42545"/>
          </a:xfrm>
          <a:custGeom>
            <a:avLst/>
            <a:gdLst/>
            <a:ahLst/>
            <a:cxnLst/>
            <a:rect l="l" t="t" r="r" b="b"/>
            <a:pathLst>
              <a:path w="20320" h="42545">
                <a:moveTo>
                  <a:pt x="19737" y="0"/>
                </a:moveTo>
                <a:lnTo>
                  <a:pt x="0" y="0"/>
                </a:lnTo>
                <a:lnTo>
                  <a:pt x="0" y="42263"/>
                </a:lnTo>
                <a:lnTo>
                  <a:pt x="19737" y="42263"/>
                </a:lnTo>
                <a:lnTo>
                  <a:pt x="19737" y="0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18777" y="377085"/>
            <a:ext cx="20320" cy="41275"/>
          </a:xfrm>
          <a:custGeom>
            <a:avLst/>
            <a:gdLst/>
            <a:ahLst/>
            <a:cxnLst/>
            <a:rect l="l" t="t" r="r" b="b"/>
            <a:pathLst>
              <a:path w="20320" h="41275">
                <a:moveTo>
                  <a:pt x="19737" y="0"/>
                </a:moveTo>
                <a:lnTo>
                  <a:pt x="0" y="0"/>
                </a:lnTo>
                <a:lnTo>
                  <a:pt x="0" y="40802"/>
                </a:lnTo>
                <a:lnTo>
                  <a:pt x="19737" y="40802"/>
                </a:lnTo>
                <a:lnTo>
                  <a:pt x="19737" y="0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52404" y="374896"/>
            <a:ext cx="95885" cy="104775"/>
          </a:xfrm>
          <a:custGeom>
            <a:avLst/>
            <a:gdLst/>
            <a:ahLst/>
            <a:cxnLst/>
            <a:rect l="l" t="t" r="r" b="b"/>
            <a:pathLst>
              <a:path w="95884" h="104775">
                <a:moveTo>
                  <a:pt x="47517" y="0"/>
                </a:moveTo>
                <a:lnTo>
                  <a:pt x="27759" y="3996"/>
                </a:lnTo>
                <a:lnTo>
                  <a:pt x="12795" y="15029"/>
                </a:lnTo>
                <a:lnTo>
                  <a:pt x="3313" y="31663"/>
                </a:lnTo>
                <a:lnTo>
                  <a:pt x="0" y="52465"/>
                </a:lnTo>
                <a:lnTo>
                  <a:pt x="3508" y="72845"/>
                </a:lnTo>
                <a:lnTo>
                  <a:pt x="13803" y="89264"/>
                </a:lnTo>
                <a:lnTo>
                  <a:pt x="30538" y="100217"/>
                </a:lnTo>
                <a:lnTo>
                  <a:pt x="53365" y="104202"/>
                </a:lnTo>
                <a:lnTo>
                  <a:pt x="65423" y="103268"/>
                </a:lnTo>
                <a:lnTo>
                  <a:pt x="76312" y="100558"/>
                </a:lnTo>
                <a:lnTo>
                  <a:pt x="85967" y="96209"/>
                </a:lnTo>
                <a:lnTo>
                  <a:pt x="94320" y="90356"/>
                </a:lnTo>
                <a:lnTo>
                  <a:pt x="92627" y="87442"/>
                </a:lnTo>
                <a:lnTo>
                  <a:pt x="54105" y="87441"/>
                </a:lnTo>
                <a:lnTo>
                  <a:pt x="39790" y="85346"/>
                </a:lnTo>
                <a:lnTo>
                  <a:pt x="29519" y="79426"/>
                </a:lnTo>
                <a:lnTo>
                  <a:pt x="22949" y="70226"/>
                </a:lnTo>
                <a:lnTo>
                  <a:pt x="19737" y="58293"/>
                </a:lnTo>
                <a:lnTo>
                  <a:pt x="95035" y="58293"/>
                </a:lnTo>
                <a:lnTo>
                  <a:pt x="95775" y="56835"/>
                </a:lnTo>
                <a:lnTo>
                  <a:pt x="95775" y="52465"/>
                </a:lnTo>
                <a:lnTo>
                  <a:pt x="94495" y="42991"/>
                </a:lnTo>
                <a:lnTo>
                  <a:pt x="20477" y="42991"/>
                </a:lnTo>
                <a:lnTo>
                  <a:pt x="23687" y="32323"/>
                </a:lnTo>
                <a:lnTo>
                  <a:pt x="29704" y="23772"/>
                </a:lnTo>
                <a:lnTo>
                  <a:pt x="38053" y="18090"/>
                </a:lnTo>
                <a:lnTo>
                  <a:pt x="48257" y="16030"/>
                </a:lnTo>
                <a:lnTo>
                  <a:pt x="84781" y="16030"/>
                </a:lnTo>
                <a:lnTo>
                  <a:pt x="84257" y="15029"/>
                </a:lnTo>
                <a:lnTo>
                  <a:pt x="69244" y="3996"/>
                </a:lnTo>
                <a:lnTo>
                  <a:pt x="47517" y="0"/>
                </a:lnTo>
                <a:close/>
              </a:path>
              <a:path w="95884" h="104775">
                <a:moveTo>
                  <a:pt x="86277" y="76510"/>
                </a:moveTo>
                <a:lnTo>
                  <a:pt x="80008" y="80678"/>
                </a:lnTo>
                <a:lnTo>
                  <a:pt x="72374" y="84162"/>
                </a:lnTo>
                <a:lnTo>
                  <a:pt x="63649" y="86553"/>
                </a:lnTo>
                <a:lnTo>
                  <a:pt x="54105" y="87441"/>
                </a:lnTo>
                <a:lnTo>
                  <a:pt x="92627" y="87442"/>
                </a:lnTo>
                <a:lnTo>
                  <a:pt x="86277" y="76510"/>
                </a:lnTo>
                <a:close/>
              </a:path>
              <a:path w="95884" h="104775">
                <a:moveTo>
                  <a:pt x="84781" y="16030"/>
                </a:moveTo>
                <a:lnTo>
                  <a:pt x="48257" y="16030"/>
                </a:lnTo>
                <a:lnTo>
                  <a:pt x="60218" y="18193"/>
                </a:lnTo>
                <a:lnTo>
                  <a:pt x="68815" y="24045"/>
                </a:lnTo>
                <a:lnTo>
                  <a:pt x="74258" y="32630"/>
                </a:lnTo>
                <a:lnTo>
                  <a:pt x="76753" y="42991"/>
                </a:lnTo>
                <a:lnTo>
                  <a:pt x="94495" y="42991"/>
                </a:lnTo>
                <a:lnTo>
                  <a:pt x="92964" y="31663"/>
                </a:lnTo>
                <a:lnTo>
                  <a:pt x="84781" y="16030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61330" y="374158"/>
            <a:ext cx="93345" cy="105410"/>
          </a:xfrm>
          <a:custGeom>
            <a:avLst/>
            <a:gdLst/>
            <a:ahLst/>
            <a:cxnLst/>
            <a:rect l="l" t="t" r="r" b="b"/>
            <a:pathLst>
              <a:path w="93345" h="105409">
                <a:moveTo>
                  <a:pt x="52624" y="0"/>
                </a:moveTo>
                <a:lnTo>
                  <a:pt x="31141" y="3997"/>
                </a:lnTo>
                <a:lnTo>
                  <a:pt x="14525" y="15032"/>
                </a:lnTo>
                <a:lnTo>
                  <a:pt x="3802" y="31669"/>
                </a:lnTo>
                <a:lnTo>
                  <a:pt x="0" y="52472"/>
                </a:lnTo>
                <a:lnTo>
                  <a:pt x="3814" y="72967"/>
                </a:lnTo>
                <a:lnTo>
                  <a:pt x="14618" y="89636"/>
                </a:lnTo>
                <a:lnTo>
                  <a:pt x="31454" y="100841"/>
                </a:lnTo>
                <a:lnTo>
                  <a:pt x="53365" y="104940"/>
                </a:lnTo>
                <a:lnTo>
                  <a:pt x="64567" y="104120"/>
                </a:lnTo>
                <a:lnTo>
                  <a:pt x="75017" y="101660"/>
                </a:lnTo>
                <a:lnTo>
                  <a:pt x="84510" y="97561"/>
                </a:lnTo>
                <a:lnTo>
                  <a:pt x="92839" y="91822"/>
                </a:lnTo>
                <a:lnTo>
                  <a:pt x="90300" y="87451"/>
                </a:lnTo>
                <a:lnTo>
                  <a:pt x="54820" y="87451"/>
                </a:lnTo>
                <a:lnTo>
                  <a:pt x="40710" y="84833"/>
                </a:lnTo>
                <a:lnTo>
                  <a:pt x="29609" y="77432"/>
                </a:lnTo>
                <a:lnTo>
                  <a:pt x="22343" y="65932"/>
                </a:lnTo>
                <a:lnTo>
                  <a:pt x="19737" y="51016"/>
                </a:lnTo>
                <a:lnTo>
                  <a:pt x="21907" y="38092"/>
                </a:lnTo>
                <a:lnTo>
                  <a:pt x="28326" y="27424"/>
                </a:lnTo>
                <a:lnTo>
                  <a:pt x="38857" y="20171"/>
                </a:lnTo>
                <a:lnTo>
                  <a:pt x="53364" y="17495"/>
                </a:lnTo>
                <a:lnTo>
                  <a:pt x="90343" y="17495"/>
                </a:lnTo>
                <a:lnTo>
                  <a:pt x="92839" y="13123"/>
                </a:lnTo>
                <a:lnTo>
                  <a:pt x="83679" y="7383"/>
                </a:lnTo>
                <a:lnTo>
                  <a:pt x="73833" y="3282"/>
                </a:lnTo>
                <a:lnTo>
                  <a:pt x="63436" y="820"/>
                </a:lnTo>
                <a:lnTo>
                  <a:pt x="52624" y="0"/>
                </a:lnTo>
                <a:close/>
              </a:path>
              <a:path w="93345" h="105409">
                <a:moveTo>
                  <a:pt x="84796" y="77978"/>
                </a:moveTo>
                <a:lnTo>
                  <a:pt x="78676" y="81917"/>
                </a:lnTo>
                <a:lnTo>
                  <a:pt x="71455" y="84900"/>
                </a:lnTo>
                <a:lnTo>
                  <a:pt x="63411" y="86791"/>
                </a:lnTo>
                <a:lnTo>
                  <a:pt x="54820" y="87451"/>
                </a:lnTo>
                <a:lnTo>
                  <a:pt x="90300" y="87451"/>
                </a:lnTo>
                <a:lnTo>
                  <a:pt x="84796" y="77978"/>
                </a:lnTo>
                <a:close/>
              </a:path>
              <a:path w="93345" h="105409">
                <a:moveTo>
                  <a:pt x="90343" y="17495"/>
                </a:moveTo>
                <a:lnTo>
                  <a:pt x="53364" y="17495"/>
                </a:lnTo>
                <a:lnTo>
                  <a:pt x="60951" y="17951"/>
                </a:lnTo>
                <a:lnTo>
                  <a:pt x="68535" y="19499"/>
                </a:lnTo>
                <a:lnTo>
                  <a:pt x="76391" y="22414"/>
                </a:lnTo>
                <a:lnTo>
                  <a:pt x="84796" y="26969"/>
                </a:lnTo>
                <a:lnTo>
                  <a:pt x="90343" y="17495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7566" y="334808"/>
            <a:ext cx="353814" cy="1435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7804" y="1484375"/>
            <a:ext cx="1106423" cy="1112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9676" y="2756407"/>
            <a:ext cx="2147570" cy="60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552112"/>
                </a:solidFill>
                <a:latin typeface="Arial"/>
                <a:cs typeface="Arial"/>
              </a:rPr>
              <a:t>Дмитрий</a:t>
            </a:r>
            <a:r>
              <a:rPr sz="14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52112"/>
                </a:solidFill>
                <a:latin typeface="Arial"/>
                <a:cs typeface="Arial"/>
              </a:rPr>
              <a:t>Медведев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200" spc="-15" dirty="0">
                <a:latin typeface="Arial"/>
                <a:cs typeface="Arial"/>
              </a:rPr>
              <a:t>Председатель </a:t>
            </a:r>
            <a:r>
              <a:rPr sz="1200" spc="-10" dirty="0">
                <a:latin typeface="Arial"/>
                <a:cs typeface="Arial"/>
              </a:rPr>
              <a:t>Правительства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1307" y="0"/>
            <a:ext cx="3542692" cy="3168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43443"/>
            <a:ext cx="1219835" cy="1014730"/>
          </a:xfrm>
          <a:custGeom>
            <a:avLst/>
            <a:gdLst/>
            <a:ahLst/>
            <a:cxnLst/>
            <a:rect l="l" t="t" r="r" b="b"/>
            <a:pathLst>
              <a:path w="1219835" h="1014729">
                <a:moveTo>
                  <a:pt x="726267" y="979956"/>
                </a:moveTo>
                <a:lnTo>
                  <a:pt x="741952" y="1014554"/>
                </a:lnTo>
                <a:lnTo>
                  <a:pt x="1219797" y="1014554"/>
                </a:lnTo>
                <a:lnTo>
                  <a:pt x="1218473" y="1009669"/>
                </a:lnTo>
                <a:lnTo>
                  <a:pt x="1217004" y="1004394"/>
                </a:lnTo>
                <a:lnTo>
                  <a:pt x="1211220" y="984977"/>
                </a:lnTo>
                <a:lnTo>
                  <a:pt x="728843" y="984977"/>
                </a:lnTo>
                <a:lnTo>
                  <a:pt x="726267" y="979956"/>
                </a:lnTo>
                <a:close/>
              </a:path>
              <a:path w="1219835" h="1014729">
                <a:moveTo>
                  <a:pt x="724056" y="975078"/>
                </a:moveTo>
                <a:lnTo>
                  <a:pt x="726267" y="979956"/>
                </a:lnTo>
                <a:lnTo>
                  <a:pt x="728843" y="984977"/>
                </a:lnTo>
                <a:lnTo>
                  <a:pt x="724056" y="975078"/>
                </a:lnTo>
                <a:close/>
              </a:path>
              <a:path w="1219835" h="1014729">
                <a:moveTo>
                  <a:pt x="1208248" y="975078"/>
                </a:moveTo>
                <a:lnTo>
                  <a:pt x="724056" y="975078"/>
                </a:lnTo>
                <a:lnTo>
                  <a:pt x="728843" y="984977"/>
                </a:lnTo>
                <a:lnTo>
                  <a:pt x="1211220" y="984977"/>
                </a:lnTo>
                <a:lnTo>
                  <a:pt x="1208789" y="976819"/>
                </a:lnTo>
                <a:lnTo>
                  <a:pt x="1208248" y="975078"/>
                </a:lnTo>
                <a:close/>
              </a:path>
              <a:path w="1219835" h="1014729">
                <a:moveTo>
                  <a:pt x="705290" y="939073"/>
                </a:moveTo>
                <a:lnTo>
                  <a:pt x="726267" y="979956"/>
                </a:lnTo>
                <a:lnTo>
                  <a:pt x="724056" y="975078"/>
                </a:lnTo>
                <a:lnTo>
                  <a:pt x="1208248" y="975078"/>
                </a:lnTo>
                <a:lnTo>
                  <a:pt x="1207048" y="971217"/>
                </a:lnTo>
                <a:lnTo>
                  <a:pt x="1198268" y="944349"/>
                </a:lnTo>
                <a:lnTo>
                  <a:pt x="708333" y="944349"/>
                </a:lnTo>
                <a:lnTo>
                  <a:pt x="705290" y="939073"/>
                </a:lnTo>
                <a:close/>
              </a:path>
              <a:path w="1219835" h="1014729">
                <a:moveTo>
                  <a:pt x="703002" y="934614"/>
                </a:moveTo>
                <a:lnTo>
                  <a:pt x="705290" y="939073"/>
                </a:lnTo>
                <a:lnTo>
                  <a:pt x="708333" y="944349"/>
                </a:lnTo>
                <a:lnTo>
                  <a:pt x="703002" y="934614"/>
                </a:lnTo>
                <a:close/>
              </a:path>
              <a:path w="1219835" h="1014729">
                <a:moveTo>
                  <a:pt x="1194916" y="934614"/>
                </a:moveTo>
                <a:lnTo>
                  <a:pt x="703002" y="934614"/>
                </a:lnTo>
                <a:lnTo>
                  <a:pt x="708333" y="944349"/>
                </a:lnTo>
                <a:lnTo>
                  <a:pt x="1198268" y="944349"/>
                </a:lnTo>
                <a:lnTo>
                  <a:pt x="1196385" y="938802"/>
                </a:lnTo>
                <a:lnTo>
                  <a:pt x="1194916" y="934614"/>
                </a:lnTo>
                <a:close/>
              </a:path>
              <a:path w="1219835" h="1014729">
                <a:moveTo>
                  <a:pt x="682607" y="899749"/>
                </a:moveTo>
                <a:lnTo>
                  <a:pt x="705290" y="939073"/>
                </a:lnTo>
                <a:lnTo>
                  <a:pt x="703002" y="934614"/>
                </a:lnTo>
                <a:lnTo>
                  <a:pt x="1194916" y="934614"/>
                </a:lnTo>
                <a:lnTo>
                  <a:pt x="1186919" y="911825"/>
                </a:lnTo>
                <a:lnTo>
                  <a:pt x="1184195" y="904646"/>
                </a:lnTo>
                <a:lnTo>
                  <a:pt x="685756" y="904646"/>
                </a:lnTo>
                <a:lnTo>
                  <a:pt x="682607" y="899749"/>
                </a:lnTo>
                <a:close/>
              </a:path>
              <a:path w="1219835" h="1014729">
                <a:moveTo>
                  <a:pt x="680098" y="895400"/>
                </a:moveTo>
                <a:lnTo>
                  <a:pt x="682607" y="899749"/>
                </a:lnTo>
                <a:lnTo>
                  <a:pt x="685756" y="904646"/>
                </a:lnTo>
                <a:lnTo>
                  <a:pt x="680098" y="895400"/>
                </a:lnTo>
                <a:close/>
              </a:path>
              <a:path w="1219835" h="1014729">
                <a:moveTo>
                  <a:pt x="1180558" y="895400"/>
                </a:moveTo>
                <a:lnTo>
                  <a:pt x="680098" y="895400"/>
                </a:lnTo>
                <a:lnTo>
                  <a:pt x="685756" y="904646"/>
                </a:lnTo>
                <a:lnTo>
                  <a:pt x="1184195" y="904646"/>
                </a:lnTo>
                <a:lnTo>
                  <a:pt x="1180558" y="895400"/>
                </a:lnTo>
                <a:close/>
              </a:path>
              <a:path w="1219835" h="1014729">
                <a:moveTo>
                  <a:pt x="658091" y="861629"/>
                </a:moveTo>
                <a:lnTo>
                  <a:pt x="682607" y="899749"/>
                </a:lnTo>
                <a:lnTo>
                  <a:pt x="680098" y="895400"/>
                </a:lnTo>
                <a:lnTo>
                  <a:pt x="1180558" y="895400"/>
                </a:lnTo>
                <a:lnTo>
                  <a:pt x="1169055" y="866248"/>
                </a:lnTo>
                <a:lnTo>
                  <a:pt x="661383" y="866248"/>
                </a:lnTo>
                <a:lnTo>
                  <a:pt x="658091" y="861629"/>
                </a:lnTo>
                <a:close/>
              </a:path>
              <a:path w="1219835" h="1014729">
                <a:moveTo>
                  <a:pt x="655290" y="857274"/>
                </a:moveTo>
                <a:lnTo>
                  <a:pt x="658091" y="861629"/>
                </a:lnTo>
                <a:lnTo>
                  <a:pt x="661383" y="866248"/>
                </a:lnTo>
                <a:lnTo>
                  <a:pt x="655290" y="857274"/>
                </a:lnTo>
                <a:close/>
              </a:path>
              <a:path w="1219835" h="1014729">
                <a:moveTo>
                  <a:pt x="1165514" y="857274"/>
                </a:moveTo>
                <a:lnTo>
                  <a:pt x="655290" y="857274"/>
                </a:lnTo>
                <a:lnTo>
                  <a:pt x="661383" y="866248"/>
                </a:lnTo>
                <a:lnTo>
                  <a:pt x="1169055" y="866248"/>
                </a:lnTo>
                <a:lnTo>
                  <a:pt x="1165514" y="857274"/>
                </a:lnTo>
                <a:close/>
              </a:path>
              <a:path w="1219835" h="1014729">
                <a:moveTo>
                  <a:pt x="631695" y="824597"/>
                </a:moveTo>
                <a:lnTo>
                  <a:pt x="658091" y="861629"/>
                </a:lnTo>
                <a:lnTo>
                  <a:pt x="655290" y="857274"/>
                </a:lnTo>
                <a:lnTo>
                  <a:pt x="1165514" y="857274"/>
                </a:lnTo>
                <a:lnTo>
                  <a:pt x="1162982" y="850856"/>
                </a:lnTo>
                <a:lnTo>
                  <a:pt x="1158684" y="840740"/>
                </a:lnTo>
                <a:lnTo>
                  <a:pt x="1153333" y="828937"/>
                </a:lnTo>
                <a:lnTo>
                  <a:pt x="635106" y="828937"/>
                </a:lnTo>
                <a:lnTo>
                  <a:pt x="631695" y="824597"/>
                </a:lnTo>
                <a:close/>
              </a:path>
              <a:path w="1219835" h="1014729">
                <a:moveTo>
                  <a:pt x="628741" y="820453"/>
                </a:moveTo>
                <a:lnTo>
                  <a:pt x="631695" y="824597"/>
                </a:lnTo>
                <a:lnTo>
                  <a:pt x="635106" y="828937"/>
                </a:lnTo>
                <a:lnTo>
                  <a:pt x="628741" y="820453"/>
                </a:lnTo>
                <a:close/>
              </a:path>
              <a:path w="1219835" h="1014729">
                <a:moveTo>
                  <a:pt x="1149487" y="820453"/>
                </a:moveTo>
                <a:lnTo>
                  <a:pt x="628741" y="820453"/>
                </a:lnTo>
                <a:lnTo>
                  <a:pt x="635106" y="828937"/>
                </a:lnTo>
                <a:lnTo>
                  <a:pt x="1153333" y="828937"/>
                </a:lnTo>
                <a:lnTo>
                  <a:pt x="1149487" y="820453"/>
                </a:lnTo>
                <a:close/>
              </a:path>
              <a:path w="1219835" h="1014729">
                <a:moveTo>
                  <a:pt x="604128" y="789522"/>
                </a:moveTo>
                <a:lnTo>
                  <a:pt x="631695" y="824597"/>
                </a:lnTo>
                <a:lnTo>
                  <a:pt x="628741" y="820453"/>
                </a:lnTo>
                <a:lnTo>
                  <a:pt x="1149487" y="820453"/>
                </a:lnTo>
                <a:lnTo>
                  <a:pt x="1137184" y="793313"/>
                </a:lnTo>
                <a:lnTo>
                  <a:pt x="607415" y="793313"/>
                </a:lnTo>
                <a:lnTo>
                  <a:pt x="604128" y="789522"/>
                </a:lnTo>
                <a:close/>
              </a:path>
              <a:path w="1219835" h="1014729">
                <a:moveTo>
                  <a:pt x="600397" y="784774"/>
                </a:moveTo>
                <a:lnTo>
                  <a:pt x="604128" y="789522"/>
                </a:lnTo>
                <a:lnTo>
                  <a:pt x="607415" y="793313"/>
                </a:lnTo>
                <a:lnTo>
                  <a:pt x="600397" y="784774"/>
                </a:lnTo>
                <a:close/>
              </a:path>
              <a:path w="1219835" h="1014729">
                <a:moveTo>
                  <a:pt x="1133196" y="784774"/>
                </a:moveTo>
                <a:lnTo>
                  <a:pt x="600397" y="784774"/>
                </a:lnTo>
                <a:lnTo>
                  <a:pt x="607415" y="793313"/>
                </a:lnTo>
                <a:lnTo>
                  <a:pt x="1137184" y="793313"/>
                </a:lnTo>
                <a:lnTo>
                  <a:pt x="1135236" y="789016"/>
                </a:lnTo>
                <a:lnTo>
                  <a:pt x="1133196" y="784774"/>
                </a:lnTo>
                <a:close/>
              </a:path>
              <a:path w="1219835" h="1014729">
                <a:moveTo>
                  <a:pt x="574591" y="755449"/>
                </a:moveTo>
                <a:lnTo>
                  <a:pt x="604128" y="789522"/>
                </a:lnTo>
                <a:lnTo>
                  <a:pt x="600397" y="784774"/>
                </a:lnTo>
                <a:lnTo>
                  <a:pt x="1133196" y="784774"/>
                </a:lnTo>
                <a:lnTo>
                  <a:pt x="1130503" y="779172"/>
                </a:lnTo>
                <a:lnTo>
                  <a:pt x="1120021" y="758722"/>
                </a:lnTo>
                <a:lnTo>
                  <a:pt x="577711" y="758722"/>
                </a:lnTo>
                <a:lnTo>
                  <a:pt x="574591" y="755449"/>
                </a:lnTo>
                <a:close/>
              </a:path>
              <a:path w="1219835" h="1014729">
                <a:moveTo>
                  <a:pt x="570638" y="750890"/>
                </a:moveTo>
                <a:lnTo>
                  <a:pt x="574591" y="755449"/>
                </a:lnTo>
                <a:lnTo>
                  <a:pt x="577711" y="758722"/>
                </a:lnTo>
                <a:lnTo>
                  <a:pt x="570638" y="750890"/>
                </a:lnTo>
                <a:close/>
              </a:path>
              <a:path w="1219835" h="1014729">
                <a:moveTo>
                  <a:pt x="1116007" y="750890"/>
                </a:moveTo>
                <a:lnTo>
                  <a:pt x="570638" y="750890"/>
                </a:lnTo>
                <a:lnTo>
                  <a:pt x="577711" y="758722"/>
                </a:lnTo>
                <a:lnTo>
                  <a:pt x="1120021" y="758722"/>
                </a:lnTo>
                <a:lnTo>
                  <a:pt x="1116007" y="750890"/>
                </a:lnTo>
                <a:close/>
              </a:path>
              <a:path w="1219835" h="1014729">
                <a:moveTo>
                  <a:pt x="542744" y="722044"/>
                </a:moveTo>
                <a:lnTo>
                  <a:pt x="574591" y="755449"/>
                </a:lnTo>
                <a:lnTo>
                  <a:pt x="570638" y="750890"/>
                </a:lnTo>
                <a:lnTo>
                  <a:pt x="1116007" y="750890"/>
                </a:lnTo>
                <a:lnTo>
                  <a:pt x="1104661" y="728754"/>
                </a:lnTo>
                <a:lnTo>
                  <a:pt x="1103040" y="725763"/>
                </a:lnTo>
                <a:lnTo>
                  <a:pt x="546647" y="725763"/>
                </a:lnTo>
                <a:lnTo>
                  <a:pt x="542744" y="722044"/>
                </a:lnTo>
                <a:close/>
              </a:path>
              <a:path w="1219835" h="1014729">
                <a:moveTo>
                  <a:pt x="539030" y="718148"/>
                </a:moveTo>
                <a:lnTo>
                  <a:pt x="542744" y="722044"/>
                </a:lnTo>
                <a:lnTo>
                  <a:pt x="546647" y="725763"/>
                </a:lnTo>
                <a:lnTo>
                  <a:pt x="539030" y="718148"/>
                </a:lnTo>
                <a:close/>
              </a:path>
              <a:path w="1219835" h="1014729">
                <a:moveTo>
                  <a:pt x="1098883" y="718148"/>
                </a:moveTo>
                <a:lnTo>
                  <a:pt x="539030" y="718148"/>
                </a:lnTo>
                <a:lnTo>
                  <a:pt x="546647" y="725763"/>
                </a:lnTo>
                <a:lnTo>
                  <a:pt x="1103040" y="725763"/>
                </a:lnTo>
                <a:lnTo>
                  <a:pt x="1099384" y="719019"/>
                </a:lnTo>
                <a:lnTo>
                  <a:pt x="1098883" y="718148"/>
                </a:lnTo>
                <a:close/>
              </a:path>
              <a:path w="1219835" h="1014729">
                <a:moveTo>
                  <a:pt x="509651" y="690510"/>
                </a:moveTo>
                <a:lnTo>
                  <a:pt x="542744" y="722044"/>
                </a:lnTo>
                <a:lnTo>
                  <a:pt x="539030" y="718148"/>
                </a:lnTo>
                <a:lnTo>
                  <a:pt x="1098883" y="718148"/>
                </a:lnTo>
                <a:lnTo>
                  <a:pt x="1085121" y="694272"/>
                </a:lnTo>
                <a:lnTo>
                  <a:pt x="514005" y="694272"/>
                </a:lnTo>
                <a:lnTo>
                  <a:pt x="509651" y="690510"/>
                </a:lnTo>
                <a:close/>
              </a:path>
              <a:path w="1219835" h="1014729">
                <a:moveTo>
                  <a:pt x="506007" y="687038"/>
                </a:moveTo>
                <a:lnTo>
                  <a:pt x="509651" y="690510"/>
                </a:lnTo>
                <a:lnTo>
                  <a:pt x="514005" y="694272"/>
                </a:lnTo>
                <a:lnTo>
                  <a:pt x="506007" y="687038"/>
                </a:lnTo>
                <a:close/>
              </a:path>
              <a:path w="1219835" h="1014729">
                <a:moveTo>
                  <a:pt x="1080952" y="687038"/>
                </a:moveTo>
                <a:lnTo>
                  <a:pt x="506007" y="687038"/>
                </a:lnTo>
                <a:lnTo>
                  <a:pt x="514005" y="694272"/>
                </a:lnTo>
                <a:lnTo>
                  <a:pt x="1085121" y="694272"/>
                </a:lnTo>
                <a:lnTo>
                  <a:pt x="1080952" y="687038"/>
                </a:lnTo>
                <a:close/>
              </a:path>
              <a:path w="1219835" h="1014729">
                <a:moveTo>
                  <a:pt x="475258" y="660793"/>
                </a:moveTo>
                <a:lnTo>
                  <a:pt x="509651" y="690510"/>
                </a:lnTo>
                <a:lnTo>
                  <a:pt x="506007" y="687038"/>
                </a:lnTo>
                <a:lnTo>
                  <a:pt x="1080952" y="687038"/>
                </a:lnTo>
                <a:lnTo>
                  <a:pt x="1071203" y="670124"/>
                </a:lnTo>
                <a:lnTo>
                  <a:pt x="1067742" y="664467"/>
                </a:lnTo>
                <a:lnTo>
                  <a:pt x="479948" y="664467"/>
                </a:lnTo>
                <a:lnTo>
                  <a:pt x="475258" y="660793"/>
                </a:lnTo>
                <a:close/>
              </a:path>
              <a:path w="1219835" h="1014729">
                <a:moveTo>
                  <a:pt x="471516" y="657560"/>
                </a:moveTo>
                <a:lnTo>
                  <a:pt x="475365" y="660878"/>
                </a:lnTo>
                <a:lnTo>
                  <a:pt x="479948" y="664467"/>
                </a:lnTo>
                <a:lnTo>
                  <a:pt x="471516" y="657560"/>
                </a:lnTo>
                <a:close/>
              </a:path>
              <a:path w="1219835" h="1014729">
                <a:moveTo>
                  <a:pt x="1063415" y="657560"/>
                </a:moveTo>
                <a:lnTo>
                  <a:pt x="471516" y="657560"/>
                </a:lnTo>
                <a:lnTo>
                  <a:pt x="479948" y="664467"/>
                </a:lnTo>
                <a:lnTo>
                  <a:pt x="1067742" y="664467"/>
                </a:lnTo>
                <a:lnTo>
                  <a:pt x="1065491" y="660793"/>
                </a:lnTo>
                <a:lnTo>
                  <a:pt x="1063415" y="657560"/>
                </a:lnTo>
                <a:close/>
              </a:path>
              <a:path w="1219835" h="1014729">
                <a:moveTo>
                  <a:pt x="440242" y="633365"/>
                </a:moveTo>
                <a:lnTo>
                  <a:pt x="475258" y="660793"/>
                </a:lnTo>
                <a:lnTo>
                  <a:pt x="471516" y="657560"/>
                </a:lnTo>
                <a:lnTo>
                  <a:pt x="1063415" y="657560"/>
                </a:lnTo>
                <a:lnTo>
                  <a:pt x="1049694" y="636185"/>
                </a:lnTo>
                <a:lnTo>
                  <a:pt x="444205" y="636185"/>
                </a:lnTo>
                <a:lnTo>
                  <a:pt x="440242" y="633365"/>
                </a:lnTo>
                <a:close/>
              </a:path>
              <a:path w="1219835" h="1014729">
                <a:moveTo>
                  <a:pt x="435718" y="629822"/>
                </a:moveTo>
                <a:lnTo>
                  <a:pt x="440242" y="633365"/>
                </a:lnTo>
                <a:lnTo>
                  <a:pt x="444205" y="636185"/>
                </a:lnTo>
                <a:lnTo>
                  <a:pt x="435718" y="629822"/>
                </a:lnTo>
                <a:close/>
              </a:path>
              <a:path w="1219835" h="1014729">
                <a:moveTo>
                  <a:pt x="1045609" y="629822"/>
                </a:moveTo>
                <a:lnTo>
                  <a:pt x="435718" y="629822"/>
                </a:lnTo>
                <a:lnTo>
                  <a:pt x="444205" y="636185"/>
                </a:lnTo>
                <a:lnTo>
                  <a:pt x="1049694" y="636185"/>
                </a:lnTo>
                <a:lnTo>
                  <a:pt x="1045609" y="629822"/>
                </a:lnTo>
                <a:close/>
              </a:path>
              <a:path w="1219835" h="1014729">
                <a:moveTo>
                  <a:pt x="403110" y="606944"/>
                </a:moveTo>
                <a:lnTo>
                  <a:pt x="440242" y="633365"/>
                </a:lnTo>
                <a:lnTo>
                  <a:pt x="435718" y="629822"/>
                </a:lnTo>
                <a:lnTo>
                  <a:pt x="1045609" y="629822"/>
                </a:lnTo>
                <a:lnTo>
                  <a:pt x="1035134" y="613505"/>
                </a:lnTo>
                <a:lnTo>
                  <a:pt x="1032528" y="609644"/>
                </a:lnTo>
                <a:lnTo>
                  <a:pt x="407320" y="609644"/>
                </a:lnTo>
                <a:lnTo>
                  <a:pt x="403110" y="606944"/>
                </a:lnTo>
                <a:close/>
              </a:path>
              <a:path w="1219835" h="1014729">
                <a:moveTo>
                  <a:pt x="398343" y="603552"/>
                </a:moveTo>
                <a:lnTo>
                  <a:pt x="403110" y="606944"/>
                </a:lnTo>
                <a:lnTo>
                  <a:pt x="407320" y="609644"/>
                </a:lnTo>
                <a:lnTo>
                  <a:pt x="398343" y="603552"/>
                </a:lnTo>
                <a:close/>
              </a:path>
              <a:path w="1219835" h="1014729">
                <a:moveTo>
                  <a:pt x="1028382" y="603552"/>
                </a:moveTo>
                <a:lnTo>
                  <a:pt x="398343" y="603552"/>
                </a:lnTo>
                <a:lnTo>
                  <a:pt x="407320" y="609644"/>
                </a:lnTo>
                <a:lnTo>
                  <a:pt x="1032528" y="609644"/>
                </a:lnTo>
                <a:lnTo>
                  <a:pt x="1029041" y="604477"/>
                </a:lnTo>
                <a:lnTo>
                  <a:pt x="1028382" y="603552"/>
                </a:lnTo>
                <a:close/>
              </a:path>
              <a:path w="1219835" h="1014729">
                <a:moveTo>
                  <a:pt x="364782" y="582365"/>
                </a:moveTo>
                <a:lnTo>
                  <a:pt x="403110" y="606944"/>
                </a:lnTo>
                <a:lnTo>
                  <a:pt x="398343" y="603552"/>
                </a:lnTo>
                <a:lnTo>
                  <a:pt x="1028382" y="603552"/>
                </a:lnTo>
                <a:lnTo>
                  <a:pt x="1015084" y="584897"/>
                </a:lnTo>
                <a:lnTo>
                  <a:pt x="369183" y="584897"/>
                </a:lnTo>
                <a:lnTo>
                  <a:pt x="364782" y="582365"/>
                </a:lnTo>
                <a:close/>
              </a:path>
              <a:path w="1219835" h="1014729">
                <a:moveTo>
                  <a:pt x="359826" y="579186"/>
                </a:moveTo>
                <a:lnTo>
                  <a:pt x="364782" y="582365"/>
                </a:lnTo>
                <a:lnTo>
                  <a:pt x="369183" y="584897"/>
                </a:lnTo>
                <a:lnTo>
                  <a:pt x="359826" y="579186"/>
                </a:lnTo>
                <a:close/>
              </a:path>
              <a:path w="1219835" h="1014729">
                <a:moveTo>
                  <a:pt x="1011014" y="579186"/>
                </a:moveTo>
                <a:lnTo>
                  <a:pt x="359826" y="579186"/>
                </a:lnTo>
                <a:lnTo>
                  <a:pt x="369183" y="584897"/>
                </a:lnTo>
                <a:lnTo>
                  <a:pt x="1015084" y="584897"/>
                </a:lnTo>
                <a:lnTo>
                  <a:pt x="1011014" y="579186"/>
                </a:lnTo>
                <a:close/>
              </a:path>
              <a:path w="1219835" h="1014729">
                <a:moveTo>
                  <a:pt x="325231" y="559607"/>
                </a:moveTo>
                <a:lnTo>
                  <a:pt x="364782" y="582365"/>
                </a:lnTo>
                <a:lnTo>
                  <a:pt x="359826" y="579186"/>
                </a:lnTo>
                <a:lnTo>
                  <a:pt x="1011014" y="579186"/>
                </a:lnTo>
                <a:lnTo>
                  <a:pt x="998725" y="561945"/>
                </a:lnTo>
                <a:lnTo>
                  <a:pt x="329795" y="561945"/>
                </a:lnTo>
                <a:lnTo>
                  <a:pt x="325231" y="559607"/>
                </a:lnTo>
                <a:close/>
              </a:path>
              <a:path w="1219835" h="1014729">
                <a:moveTo>
                  <a:pt x="320220" y="556724"/>
                </a:moveTo>
                <a:lnTo>
                  <a:pt x="325231" y="559607"/>
                </a:lnTo>
                <a:lnTo>
                  <a:pt x="329795" y="561945"/>
                </a:lnTo>
                <a:lnTo>
                  <a:pt x="320220" y="556724"/>
                </a:lnTo>
                <a:close/>
              </a:path>
              <a:path w="1219835" h="1014729">
                <a:moveTo>
                  <a:pt x="994930" y="556724"/>
                </a:moveTo>
                <a:lnTo>
                  <a:pt x="320220" y="556724"/>
                </a:lnTo>
                <a:lnTo>
                  <a:pt x="329795" y="561945"/>
                </a:lnTo>
                <a:lnTo>
                  <a:pt x="998725" y="561945"/>
                </a:lnTo>
                <a:lnTo>
                  <a:pt x="996399" y="558682"/>
                </a:lnTo>
                <a:lnTo>
                  <a:pt x="994930" y="556724"/>
                </a:lnTo>
                <a:close/>
              </a:path>
              <a:path w="1219835" h="1014729">
                <a:moveTo>
                  <a:pt x="284918" y="538957"/>
                </a:moveTo>
                <a:lnTo>
                  <a:pt x="325231" y="559607"/>
                </a:lnTo>
                <a:lnTo>
                  <a:pt x="320220" y="556724"/>
                </a:lnTo>
                <a:lnTo>
                  <a:pt x="994930" y="556724"/>
                </a:lnTo>
                <a:lnTo>
                  <a:pt x="990033" y="550198"/>
                </a:lnTo>
                <a:lnTo>
                  <a:pt x="982722" y="540897"/>
                </a:lnTo>
                <a:lnTo>
                  <a:pt x="289210" y="540897"/>
                </a:lnTo>
                <a:lnTo>
                  <a:pt x="284918" y="538957"/>
                </a:lnTo>
                <a:close/>
              </a:path>
              <a:path w="1219835" h="1014729">
                <a:moveTo>
                  <a:pt x="279363" y="536111"/>
                </a:moveTo>
                <a:lnTo>
                  <a:pt x="284918" y="538957"/>
                </a:lnTo>
                <a:lnTo>
                  <a:pt x="289210" y="540897"/>
                </a:lnTo>
                <a:lnTo>
                  <a:pt x="279363" y="536111"/>
                </a:lnTo>
                <a:close/>
              </a:path>
              <a:path w="1219835" h="1014729">
                <a:moveTo>
                  <a:pt x="978959" y="536111"/>
                </a:moveTo>
                <a:lnTo>
                  <a:pt x="279363" y="536111"/>
                </a:lnTo>
                <a:lnTo>
                  <a:pt x="289210" y="540897"/>
                </a:lnTo>
                <a:lnTo>
                  <a:pt x="982722" y="540897"/>
                </a:lnTo>
                <a:lnTo>
                  <a:pt x="978959" y="536111"/>
                </a:lnTo>
                <a:close/>
              </a:path>
              <a:path w="1219835" h="1014729">
                <a:moveTo>
                  <a:pt x="242526" y="519790"/>
                </a:moveTo>
                <a:lnTo>
                  <a:pt x="284918" y="538957"/>
                </a:lnTo>
                <a:lnTo>
                  <a:pt x="279363" y="536111"/>
                </a:lnTo>
                <a:lnTo>
                  <a:pt x="978959" y="536111"/>
                </a:lnTo>
                <a:lnTo>
                  <a:pt x="967713" y="521807"/>
                </a:lnTo>
                <a:lnTo>
                  <a:pt x="247646" y="521807"/>
                </a:lnTo>
                <a:lnTo>
                  <a:pt x="242526" y="519790"/>
                </a:lnTo>
                <a:close/>
              </a:path>
              <a:path w="1219835" h="1014729">
                <a:moveTo>
                  <a:pt x="237364" y="517456"/>
                </a:moveTo>
                <a:lnTo>
                  <a:pt x="242526" y="519790"/>
                </a:lnTo>
                <a:lnTo>
                  <a:pt x="247646" y="521807"/>
                </a:lnTo>
                <a:lnTo>
                  <a:pt x="237364" y="517456"/>
                </a:lnTo>
                <a:close/>
              </a:path>
              <a:path w="1219835" h="1014729">
                <a:moveTo>
                  <a:pt x="964292" y="517456"/>
                </a:moveTo>
                <a:lnTo>
                  <a:pt x="237364" y="517456"/>
                </a:lnTo>
                <a:lnTo>
                  <a:pt x="247646" y="521807"/>
                </a:lnTo>
                <a:lnTo>
                  <a:pt x="967713" y="521807"/>
                </a:lnTo>
                <a:lnTo>
                  <a:pt x="964292" y="517456"/>
                </a:lnTo>
                <a:close/>
              </a:path>
              <a:path w="1219835" h="1014729">
                <a:moveTo>
                  <a:pt x="198007" y="502251"/>
                </a:moveTo>
                <a:lnTo>
                  <a:pt x="242526" y="519790"/>
                </a:lnTo>
                <a:lnTo>
                  <a:pt x="237364" y="517456"/>
                </a:lnTo>
                <a:lnTo>
                  <a:pt x="964292" y="517456"/>
                </a:lnTo>
                <a:lnTo>
                  <a:pt x="955270" y="505980"/>
                </a:lnTo>
                <a:lnTo>
                  <a:pt x="953335" y="503641"/>
                </a:lnTo>
                <a:lnTo>
                  <a:pt x="201947" y="503641"/>
                </a:lnTo>
                <a:lnTo>
                  <a:pt x="198007" y="502251"/>
                </a:lnTo>
                <a:close/>
              </a:path>
              <a:path w="1219835" h="1014729">
                <a:moveTo>
                  <a:pt x="194494" y="500867"/>
                </a:moveTo>
                <a:lnTo>
                  <a:pt x="198007" y="502251"/>
                </a:lnTo>
                <a:lnTo>
                  <a:pt x="201947" y="503641"/>
                </a:lnTo>
                <a:lnTo>
                  <a:pt x="194494" y="500867"/>
                </a:lnTo>
                <a:close/>
              </a:path>
              <a:path w="1219835" h="1014729">
                <a:moveTo>
                  <a:pt x="951041" y="500867"/>
                </a:moveTo>
                <a:lnTo>
                  <a:pt x="194494" y="500867"/>
                </a:lnTo>
                <a:lnTo>
                  <a:pt x="201947" y="503641"/>
                </a:lnTo>
                <a:lnTo>
                  <a:pt x="953335" y="503641"/>
                </a:lnTo>
                <a:lnTo>
                  <a:pt x="951041" y="500867"/>
                </a:lnTo>
                <a:close/>
              </a:path>
              <a:path w="1219835" h="1014729">
                <a:moveTo>
                  <a:pt x="177625" y="495062"/>
                </a:moveTo>
                <a:lnTo>
                  <a:pt x="198007" y="502251"/>
                </a:lnTo>
                <a:lnTo>
                  <a:pt x="194494" y="500867"/>
                </a:lnTo>
                <a:lnTo>
                  <a:pt x="951041" y="500867"/>
                </a:lnTo>
                <a:lnTo>
                  <a:pt x="948252" y="497495"/>
                </a:lnTo>
                <a:lnTo>
                  <a:pt x="946977" y="496027"/>
                </a:lnTo>
                <a:lnTo>
                  <a:pt x="180621" y="496027"/>
                </a:lnTo>
                <a:lnTo>
                  <a:pt x="177625" y="495062"/>
                </a:lnTo>
                <a:close/>
              </a:path>
              <a:path w="1219835" h="1014729">
                <a:moveTo>
                  <a:pt x="174963" y="494123"/>
                </a:moveTo>
                <a:lnTo>
                  <a:pt x="177625" y="495062"/>
                </a:lnTo>
                <a:lnTo>
                  <a:pt x="180621" y="496027"/>
                </a:lnTo>
                <a:lnTo>
                  <a:pt x="174963" y="494123"/>
                </a:lnTo>
                <a:close/>
              </a:path>
              <a:path w="1219835" h="1014729">
                <a:moveTo>
                  <a:pt x="945325" y="494123"/>
                </a:moveTo>
                <a:lnTo>
                  <a:pt x="174963" y="494123"/>
                </a:lnTo>
                <a:lnTo>
                  <a:pt x="180621" y="496027"/>
                </a:lnTo>
                <a:lnTo>
                  <a:pt x="946977" y="496027"/>
                </a:lnTo>
                <a:lnTo>
                  <a:pt x="945325" y="494123"/>
                </a:lnTo>
                <a:close/>
              </a:path>
              <a:path w="1219835" h="1014729">
                <a:moveTo>
                  <a:pt x="155163" y="487830"/>
                </a:moveTo>
                <a:lnTo>
                  <a:pt x="177625" y="495062"/>
                </a:lnTo>
                <a:lnTo>
                  <a:pt x="174963" y="494123"/>
                </a:lnTo>
                <a:lnTo>
                  <a:pt x="945325" y="494123"/>
                </a:lnTo>
                <a:lnTo>
                  <a:pt x="940745" y="488848"/>
                </a:lnTo>
                <a:lnTo>
                  <a:pt x="158588" y="488848"/>
                </a:lnTo>
                <a:lnTo>
                  <a:pt x="155163" y="487830"/>
                </a:lnTo>
                <a:close/>
              </a:path>
              <a:path w="1219835" h="1014729">
                <a:moveTo>
                  <a:pt x="153256" y="487216"/>
                </a:moveTo>
                <a:lnTo>
                  <a:pt x="155163" y="487830"/>
                </a:lnTo>
                <a:lnTo>
                  <a:pt x="158588" y="488848"/>
                </a:lnTo>
                <a:lnTo>
                  <a:pt x="153256" y="487216"/>
                </a:lnTo>
                <a:close/>
              </a:path>
              <a:path w="1219835" h="1014729">
                <a:moveTo>
                  <a:pt x="939329" y="487216"/>
                </a:moveTo>
                <a:lnTo>
                  <a:pt x="153256" y="487216"/>
                </a:lnTo>
                <a:lnTo>
                  <a:pt x="158588" y="488848"/>
                </a:lnTo>
                <a:lnTo>
                  <a:pt x="940745" y="488848"/>
                </a:lnTo>
                <a:lnTo>
                  <a:pt x="939329" y="487216"/>
                </a:lnTo>
                <a:close/>
              </a:path>
              <a:path w="1219835" h="1014729">
                <a:moveTo>
                  <a:pt x="133944" y="481524"/>
                </a:moveTo>
                <a:lnTo>
                  <a:pt x="155163" y="487830"/>
                </a:lnTo>
                <a:lnTo>
                  <a:pt x="153256" y="487216"/>
                </a:lnTo>
                <a:lnTo>
                  <a:pt x="939329" y="487216"/>
                </a:lnTo>
                <a:lnTo>
                  <a:pt x="934939" y="482158"/>
                </a:lnTo>
                <a:lnTo>
                  <a:pt x="136282" y="482158"/>
                </a:lnTo>
                <a:lnTo>
                  <a:pt x="133944" y="481524"/>
                </a:lnTo>
                <a:close/>
              </a:path>
              <a:path w="1219835" h="1014729">
                <a:moveTo>
                  <a:pt x="130951" y="480635"/>
                </a:moveTo>
                <a:lnTo>
                  <a:pt x="133944" y="481524"/>
                </a:lnTo>
                <a:lnTo>
                  <a:pt x="136282" y="482158"/>
                </a:lnTo>
                <a:lnTo>
                  <a:pt x="130951" y="480635"/>
                </a:lnTo>
                <a:close/>
              </a:path>
              <a:path w="1219835" h="1014729">
                <a:moveTo>
                  <a:pt x="933617" y="480635"/>
                </a:moveTo>
                <a:lnTo>
                  <a:pt x="130951" y="480635"/>
                </a:lnTo>
                <a:lnTo>
                  <a:pt x="136282" y="482158"/>
                </a:lnTo>
                <a:lnTo>
                  <a:pt x="934939" y="482158"/>
                </a:lnTo>
                <a:lnTo>
                  <a:pt x="933617" y="480635"/>
                </a:lnTo>
                <a:close/>
              </a:path>
              <a:path w="1219835" h="1014729">
                <a:moveTo>
                  <a:pt x="110944" y="475294"/>
                </a:moveTo>
                <a:lnTo>
                  <a:pt x="133944" y="481524"/>
                </a:lnTo>
                <a:lnTo>
                  <a:pt x="130951" y="480635"/>
                </a:lnTo>
                <a:lnTo>
                  <a:pt x="933617" y="480635"/>
                </a:lnTo>
                <a:lnTo>
                  <a:pt x="929557" y="475958"/>
                </a:lnTo>
                <a:lnTo>
                  <a:pt x="113651" y="475958"/>
                </a:lnTo>
                <a:lnTo>
                  <a:pt x="110944" y="475294"/>
                </a:lnTo>
                <a:close/>
              </a:path>
              <a:path w="1219835" h="1014729">
                <a:moveTo>
                  <a:pt x="108373" y="474598"/>
                </a:moveTo>
                <a:lnTo>
                  <a:pt x="110944" y="475294"/>
                </a:lnTo>
                <a:lnTo>
                  <a:pt x="113651" y="475958"/>
                </a:lnTo>
                <a:lnTo>
                  <a:pt x="108373" y="474598"/>
                </a:lnTo>
                <a:close/>
              </a:path>
              <a:path w="1219835" h="1014729">
                <a:moveTo>
                  <a:pt x="928376" y="474598"/>
                </a:moveTo>
                <a:lnTo>
                  <a:pt x="108373" y="474598"/>
                </a:lnTo>
                <a:lnTo>
                  <a:pt x="113651" y="475958"/>
                </a:lnTo>
                <a:lnTo>
                  <a:pt x="929557" y="475958"/>
                </a:lnTo>
                <a:lnTo>
                  <a:pt x="928376" y="474598"/>
                </a:lnTo>
                <a:close/>
              </a:path>
              <a:path w="1219835" h="1014729">
                <a:moveTo>
                  <a:pt x="88986" y="469912"/>
                </a:moveTo>
                <a:lnTo>
                  <a:pt x="110944" y="475294"/>
                </a:lnTo>
                <a:lnTo>
                  <a:pt x="108373" y="474598"/>
                </a:lnTo>
                <a:lnTo>
                  <a:pt x="928376" y="474598"/>
                </a:lnTo>
                <a:lnTo>
                  <a:pt x="924741" y="470410"/>
                </a:lnTo>
                <a:lnTo>
                  <a:pt x="91291" y="470410"/>
                </a:lnTo>
                <a:lnTo>
                  <a:pt x="88986" y="469912"/>
                </a:lnTo>
                <a:close/>
              </a:path>
              <a:path w="1219835" h="1014729">
                <a:moveTo>
                  <a:pt x="85470" y="469050"/>
                </a:moveTo>
                <a:lnTo>
                  <a:pt x="88986" y="469912"/>
                </a:lnTo>
                <a:lnTo>
                  <a:pt x="91291" y="470410"/>
                </a:lnTo>
                <a:lnTo>
                  <a:pt x="85470" y="469050"/>
                </a:lnTo>
                <a:close/>
              </a:path>
              <a:path w="1219835" h="1014729">
                <a:moveTo>
                  <a:pt x="923561" y="469050"/>
                </a:moveTo>
                <a:lnTo>
                  <a:pt x="85470" y="469050"/>
                </a:lnTo>
                <a:lnTo>
                  <a:pt x="91291" y="470410"/>
                </a:lnTo>
                <a:lnTo>
                  <a:pt x="924741" y="470410"/>
                </a:lnTo>
                <a:lnTo>
                  <a:pt x="923561" y="469050"/>
                </a:lnTo>
                <a:close/>
              </a:path>
              <a:path w="1219835" h="1014729">
                <a:moveTo>
                  <a:pt x="64179" y="464554"/>
                </a:moveTo>
                <a:lnTo>
                  <a:pt x="88986" y="469912"/>
                </a:lnTo>
                <a:lnTo>
                  <a:pt x="85470" y="469050"/>
                </a:lnTo>
                <a:lnTo>
                  <a:pt x="923561" y="469050"/>
                </a:lnTo>
                <a:lnTo>
                  <a:pt x="920303" y="465298"/>
                </a:lnTo>
                <a:lnTo>
                  <a:pt x="68061" y="465297"/>
                </a:lnTo>
                <a:lnTo>
                  <a:pt x="64179" y="464554"/>
                </a:lnTo>
                <a:close/>
              </a:path>
              <a:path w="1219835" h="1014729">
                <a:moveTo>
                  <a:pt x="62838" y="464264"/>
                </a:moveTo>
                <a:lnTo>
                  <a:pt x="64179" y="464554"/>
                </a:lnTo>
                <a:lnTo>
                  <a:pt x="68061" y="465297"/>
                </a:lnTo>
                <a:lnTo>
                  <a:pt x="62838" y="464264"/>
                </a:lnTo>
                <a:close/>
              </a:path>
              <a:path w="1219835" h="1014729">
                <a:moveTo>
                  <a:pt x="919406" y="464264"/>
                </a:moveTo>
                <a:lnTo>
                  <a:pt x="62838" y="464264"/>
                </a:lnTo>
                <a:lnTo>
                  <a:pt x="68061" y="465297"/>
                </a:lnTo>
                <a:lnTo>
                  <a:pt x="920303" y="465298"/>
                </a:lnTo>
                <a:lnTo>
                  <a:pt x="919406" y="464264"/>
                </a:lnTo>
                <a:close/>
              </a:path>
              <a:path w="1219835" h="1014729">
                <a:moveTo>
                  <a:pt x="41729" y="460252"/>
                </a:moveTo>
                <a:lnTo>
                  <a:pt x="64179" y="464554"/>
                </a:lnTo>
                <a:lnTo>
                  <a:pt x="62838" y="464264"/>
                </a:lnTo>
                <a:lnTo>
                  <a:pt x="919406" y="464264"/>
                </a:lnTo>
                <a:lnTo>
                  <a:pt x="916385" y="460783"/>
                </a:lnTo>
                <a:lnTo>
                  <a:pt x="44939" y="460783"/>
                </a:lnTo>
                <a:lnTo>
                  <a:pt x="41729" y="460252"/>
                </a:lnTo>
                <a:close/>
              </a:path>
              <a:path w="1219835" h="1014729">
                <a:moveTo>
                  <a:pt x="39390" y="459804"/>
                </a:moveTo>
                <a:lnTo>
                  <a:pt x="41729" y="460252"/>
                </a:lnTo>
                <a:lnTo>
                  <a:pt x="44939" y="460783"/>
                </a:lnTo>
                <a:lnTo>
                  <a:pt x="39390" y="459804"/>
                </a:lnTo>
                <a:close/>
              </a:path>
              <a:path w="1219835" h="1014729">
                <a:moveTo>
                  <a:pt x="915535" y="459804"/>
                </a:moveTo>
                <a:lnTo>
                  <a:pt x="39390" y="459804"/>
                </a:lnTo>
                <a:lnTo>
                  <a:pt x="44939" y="460783"/>
                </a:lnTo>
                <a:lnTo>
                  <a:pt x="916385" y="460783"/>
                </a:lnTo>
                <a:lnTo>
                  <a:pt x="915535" y="459804"/>
                </a:lnTo>
                <a:close/>
              </a:path>
              <a:path w="1219835" h="1014729">
                <a:moveTo>
                  <a:pt x="18788" y="456459"/>
                </a:moveTo>
                <a:lnTo>
                  <a:pt x="41729" y="460252"/>
                </a:lnTo>
                <a:lnTo>
                  <a:pt x="39390" y="459804"/>
                </a:lnTo>
                <a:lnTo>
                  <a:pt x="915535" y="459804"/>
                </a:lnTo>
                <a:lnTo>
                  <a:pt x="912986" y="456867"/>
                </a:lnTo>
                <a:lnTo>
                  <a:pt x="21709" y="456867"/>
                </a:lnTo>
                <a:lnTo>
                  <a:pt x="18788" y="456459"/>
                </a:lnTo>
                <a:close/>
              </a:path>
              <a:path w="1219835" h="1014729">
                <a:moveTo>
                  <a:pt x="15997" y="455997"/>
                </a:moveTo>
                <a:lnTo>
                  <a:pt x="18788" y="456459"/>
                </a:lnTo>
                <a:lnTo>
                  <a:pt x="21709" y="456867"/>
                </a:lnTo>
                <a:lnTo>
                  <a:pt x="15997" y="455997"/>
                </a:lnTo>
                <a:close/>
              </a:path>
              <a:path w="1219835" h="1014729">
                <a:moveTo>
                  <a:pt x="912230" y="455997"/>
                </a:moveTo>
                <a:lnTo>
                  <a:pt x="15997" y="455997"/>
                </a:lnTo>
                <a:lnTo>
                  <a:pt x="21709" y="456867"/>
                </a:lnTo>
                <a:lnTo>
                  <a:pt x="912986" y="456867"/>
                </a:lnTo>
                <a:lnTo>
                  <a:pt x="912230" y="455997"/>
                </a:lnTo>
                <a:close/>
              </a:path>
              <a:path w="1219835" h="1014729">
                <a:moveTo>
                  <a:pt x="0" y="0"/>
                </a:moveTo>
                <a:lnTo>
                  <a:pt x="0" y="453830"/>
                </a:lnTo>
                <a:lnTo>
                  <a:pt x="18788" y="456459"/>
                </a:lnTo>
                <a:lnTo>
                  <a:pt x="15997" y="455997"/>
                </a:lnTo>
                <a:lnTo>
                  <a:pt x="912230" y="455997"/>
                </a:lnTo>
                <a:lnTo>
                  <a:pt x="865613" y="406721"/>
                </a:lnTo>
                <a:lnTo>
                  <a:pt x="817357" y="360383"/>
                </a:lnTo>
                <a:lnTo>
                  <a:pt x="766871" y="316383"/>
                </a:lnTo>
                <a:lnTo>
                  <a:pt x="714209" y="274721"/>
                </a:lnTo>
                <a:lnTo>
                  <a:pt x="659860" y="235779"/>
                </a:lnTo>
                <a:lnTo>
                  <a:pt x="603389" y="199285"/>
                </a:lnTo>
                <a:lnTo>
                  <a:pt x="545014" y="165510"/>
                </a:lnTo>
                <a:lnTo>
                  <a:pt x="484953" y="134454"/>
                </a:lnTo>
                <a:lnTo>
                  <a:pt x="423260" y="106281"/>
                </a:lnTo>
                <a:lnTo>
                  <a:pt x="359826" y="81045"/>
                </a:lnTo>
                <a:lnTo>
                  <a:pt x="319676" y="66795"/>
                </a:lnTo>
                <a:lnTo>
                  <a:pt x="259397" y="48085"/>
                </a:lnTo>
                <a:lnTo>
                  <a:pt x="220879" y="37643"/>
                </a:lnTo>
                <a:lnTo>
                  <a:pt x="153202" y="22197"/>
                </a:lnTo>
                <a:lnTo>
                  <a:pt x="89985" y="10884"/>
                </a:lnTo>
                <a:lnTo>
                  <a:pt x="49346" y="5173"/>
                </a:lnTo>
                <a:lnTo>
                  <a:pt x="14256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ECD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7697" y="375665"/>
            <a:ext cx="45827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Ключевые</a:t>
            </a:r>
            <a:r>
              <a:rPr spc="-60" dirty="0"/>
              <a:t> </a:t>
            </a:r>
            <a:r>
              <a:rPr dirty="0"/>
              <a:t>спикеры</a:t>
            </a:r>
          </a:p>
        </p:txBody>
      </p:sp>
      <p:sp>
        <p:nvSpPr>
          <p:cNvPr id="5" name="object 5"/>
          <p:cNvSpPr/>
          <p:nvPr/>
        </p:nvSpPr>
        <p:spPr>
          <a:xfrm>
            <a:off x="603504" y="249936"/>
            <a:ext cx="658495" cy="102235"/>
          </a:xfrm>
          <a:custGeom>
            <a:avLst/>
            <a:gdLst/>
            <a:ahLst/>
            <a:cxnLst/>
            <a:rect l="l" t="t" r="r" b="b"/>
            <a:pathLst>
              <a:path w="658494" h="102235">
                <a:moveTo>
                  <a:pt x="0" y="102107"/>
                </a:moveTo>
                <a:lnTo>
                  <a:pt x="658368" y="102107"/>
                </a:lnTo>
                <a:lnTo>
                  <a:pt x="658368" y="0"/>
                </a:lnTo>
                <a:lnTo>
                  <a:pt x="0" y="0"/>
                </a:lnTo>
                <a:lnTo>
                  <a:pt x="0" y="102107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3028" y="2664713"/>
            <a:ext cx="1605915" cy="78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552112"/>
                </a:solidFill>
                <a:latin typeface="Arial"/>
                <a:cs typeface="Arial"/>
              </a:rPr>
              <a:t>Игорь</a:t>
            </a:r>
            <a:r>
              <a:rPr sz="1400" b="1" spc="-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552112"/>
                </a:solidFill>
                <a:latin typeface="Arial"/>
                <a:cs typeface="Arial"/>
              </a:rPr>
              <a:t>Манн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Эксперт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маркетинге,  автор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бестселлера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«Маркетинг на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100%»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6921" y="2664713"/>
            <a:ext cx="2291715" cy="78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552112"/>
                </a:solidFill>
                <a:latin typeface="Arial"/>
                <a:cs typeface="Arial"/>
              </a:rPr>
              <a:t>Артем</a:t>
            </a:r>
            <a:r>
              <a:rPr sz="1400" b="1" spc="5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52112"/>
                </a:solidFill>
                <a:latin typeface="Arial"/>
                <a:cs typeface="Arial"/>
              </a:rPr>
              <a:t>Агабеков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Arial"/>
                <a:cs typeface="Arial"/>
              </a:rPr>
              <a:t>Основатель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компании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«Фабрика окон», </a:t>
            </a:r>
            <a:r>
              <a:rPr sz="1200" spc="-10" dirty="0">
                <a:latin typeface="Arial"/>
                <a:cs typeface="Arial"/>
              </a:rPr>
              <a:t>сооснователь  </a:t>
            </a:r>
            <a:r>
              <a:rPr sz="1200" spc="-5" dirty="0">
                <a:latin typeface="Arial"/>
                <a:cs typeface="Arial"/>
              </a:rPr>
              <a:t>рекламного </a:t>
            </a:r>
            <a:r>
              <a:rPr sz="1200" spc="-10" dirty="0">
                <a:latin typeface="Arial"/>
                <a:cs typeface="Arial"/>
              </a:rPr>
              <a:t>агентства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Adventum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46316" y="2664713"/>
            <a:ext cx="2216785" cy="78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552112"/>
                </a:solidFill>
                <a:latin typeface="Arial"/>
                <a:cs typeface="Arial"/>
              </a:rPr>
              <a:t>Александр</a:t>
            </a:r>
            <a:r>
              <a:rPr sz="1400" b="1" spc="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552112"/>
                </a:solidFill>
                <a:latin typeface="Arial"/>
                <a:cs typeface="Arial"/>
              </a:rPr>
              <a:t>Кравцов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Arial"/>
                <a:cs typeface="Arial"/>
              </a:rPr>
              <a:t>Владелец группы</a:t>
            </a:r>
            <a:r>
              <a:rPr sz="1200" spc="-5" dirty="0">
                <a:latin typeface="Arial"/>
                <a:cs typeface="Arial"/>
              </a:rPr>
              <a:t> компаний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«Руян», </a:t>
            </a:r>
            <a:r>
              <a:rPr sz="1200" spc="-15" dirty="0">
                <a:latin typeface="Arial"/>
                <a:cs typeface="Arial"/>
              </a:rPr>
              <a:t>создатель </a:t>
            </a:r>
            <a:r>
              <a:rPr sz="1200" spc="-5" dirty="0">
                <a:latin typeface="Arial"/>
                <a:cs typeface="Arial"/>
              </a:rPr>
              <a:t>лайфстайл-  бренда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«Экспедиция»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6761" y="5185409"/>
            <a:ext cx="1921510" cy="60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552112"/>
                </a:solidFill>
                <a:latin typeface="Arial"/>
                <a:cs typeface="Arial"/>
              </a:rPr>
              <a:t>Андрей</a:t>
            </a:r>
            <a:r>
              <a:rPr sz="1400" b="1" spc="1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552112"/>
                </a:solidFill>
                <a:latin typeface="Arial"/>
                <a:cs typeface="Arial"/>
              </a:rPr>
              <a:t>Трубников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  <a:spcBef>
                <a:spcPts val="10"/>
              </a:spcBef>
            </a:pPr>
            <a:r>
              <a:rPr sz="1200" spc="-10" dirty="0">
                <a:latin typeface="Arial"/>
                <a:cs typeface="Arial"/>
              </a:rPr>
              <a:t>Основатель </a:t>
            </a:r>
            <a:r>
              <a:rPr sz="1200" spc="-5" dirty="0">
                <a:latin typeface="Arial"/>
                <a:cs typeface="Arial"/>
              </a:rPr>
              <a:t>бренда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Natura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Siberica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3204" y="5185409"/>
            <a:ext cx="2230755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52112"/>
                </a:solidFill>
                <a:latin typeface="Arial"/>
                <a:cs typeface="Arial"/>
              </a:rPr>
              <a:t>Оскар</a:t>
            </a:r>
            <a:r>
              <a:rPr sz="1400" b="1" spc="-4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52112"/>
                </a:solidFill>
                <a:latin typeface="Arial"/>
                <a:cs typeface="Arial"/>
              </a:rPr>
              <a:t>Хартманн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98800"/>
              </a:lnSpc>
              <a:spcBef>
                <a:spcPts val="30"/>
              </a:spcBef>
            </a:pPr>
            <a:r>
              <a:rPr sz="1200" spc="-10" dirty="0">
                <a:latin typeface="Arial"/>
                <a:cs typeface="Arial"/>
              </a:rPr>
              <a:t>Владелец </a:t>
            </a:r>
            <a:r>
              <a:rPr sz="1200" dirty="0">
                <a:latin typeface="Arial"/>
                <a:cs typeface="Arial"/>
              </a:rPr>
              <a:t>Hartmann </a:t>
            </a:r>
            <a:r>
              <a:rPr sz="1200" spc="-5" dirty="0">
                <a:latin typeface="Arial"/>
                <a:cs typeface="Arial"/>
              </a:rPr>
              <a:t>Holdings,  </a:t>
            </a:r>
            <a:r>
              <a:rPr sz="1200" spc="-10" dirty="0">
                <a:latin typeface="Arial"/>
                <a:cs typeface="Arial"/>
              </a:rPr>
              <a:t>основатель </a:t>
            </a:r>
            <a:r>
              <a:rPr sz="1200" dirty="0">
                <a:latin typeface="Arial"/>
                <a:cs typeface="Arial"/>
              </a:rPr>
              <a:t>компаний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CarРrice,  Aktivo,</a:t>
            </a:r>
            <a:r>
              <a:rPr sz="1200" dirty="0">
                <a:latin typeface="Arial"/>
                <a:cs typeface="Arial"/>
              </a:rPr>
              <a:t> KupiVIP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4261" y="5185409"/>
            <a:ext cx="1960245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552112"/>
                </a:solidFill>
                <a:latin typeface="Arial"/>
                <a:cs typeface="Arial"/>
              </a:rPr>
              <a:t>Гарретт</a:t>
            </a:r>
            <a:r>
              <a:rPr sz="1400" b="1" spc="-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552112"/>
                </a:solidFill>
                <a:latin typeface="Arial"/>
                <a:cs typeface="Arial"/>
              </a:rPr>
              <a:t>Джонстон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99200"/>
              </a:lnSpc>
              <a:spcBef>
                <a:spcPts val="20"/>
              </a:spcBef>
            </a:pPr>
            <a:r>
              <a:rPr sz="1200" spc="-10" dirty="0">
                <a:latin typeface="Arial"/>
                <a:cs typeface="Arial"/>
              </a:rPr>
              <a:t>Основатель 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генеральный  </a:t>
            </a:r>
            <a:r>
              <a:rPr sz="1200" dirty="0">
                <a:latin typeface="Arial"/>
                <a:cs typeface="Arial"/>
              </a:rPr>
              <a:t>директор </a:t>
            </a:r>
            <a:r>
              <a:rPr sz="1200" spc="-10" dirty="0">
                <a:latin typeface="Arial"/>
                <a:cs typeface="Arial"/>
              </a:rPr>
              <a:t>консалтинговой  </a:t>
            </a:r>
            <a:r>
              <a:rPr sz="1200" dirty="0">
                <a:latin typeface="Arial"/>
                <a:cs typeface="Arial"/>
              </a:rPr>
              <a:t>компании </a:t>
            </a:r>
            <a:r>
              <a:rPr sz="1200" spc="-5" dirty="0">
                <a:latin typeface="Arial"/>
                <a:cs typeface="Arial"/>
              </a:rPr>
              <a:t>Macroscope  </a:t>
            </a:r>
            <a:r>
              <a:rPr sz="1200" dirty="0">
                <a:latin typeface="Arial"/>
                <a:cs typeface="Arial"/>
              </a:rPr>
              <a:t>Consulting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4276" y="1243583"/>
            <a:ext cx="1152144" cy="1167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66159" y="1243583"/>
            <a:ext cx="1168907" cy="1167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1467" y="1243583"/>
            <a:ext cx="1153667" cy="11673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94703" y="3956303"/>
            <a:ext cx="1152144" cy="1133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2632" y="3956303"/>
            <a:ext cx="1126235" cy="1133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040" y="3936491"/>
            <a:ext cx="1141475" cy="11308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1195" y="109719"/>
            <a:ext cx="4022803" cy="3731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524091"/>
            <a:ext cx="1177290" cy="1334135"/>
          </a:xfrm>
          <a:custGeom>
            <a:avLst/>
            <a:gdLst/>
            <a:ahLst/>
            <a:cxnLst/>
            <a:rect l="l" t="t" r="r" b="b"/>
            <a:pathLst>
              <a:path w="1177290" h="1334134">
                <a:moveTo>
                  <a:pt x="1176762" y="1326230"/>
                </a:moveTo>
                <a:lnTo>
                  <a:pt x="725101" y="1326230"/>
                </a:lnTo>
                <a:lnTo>
                  <a:pt x="725373" y="1332108"/>
                </a:lnTo>
                <a:lnTo>
                  <a:pt x="725394" y="1333907"/>
                </a:lnTo>
                <a:lnTo>
                  <a:pt x="1177056" y="1333907"/>
                </a:lnTo>
                <a:lnTo>
                  <a:pt x="1176762" y="1326230"/>
                </a:lnTo>
                <a:close/>
              </a:path>
              <a:path w="1177290" h="1334134">
                <a:moveTo>
                  <a:pt x="725255" y="1330262"/>
                </a:moveTo>
                <a:lnTo>
                  <a:pt x="725325" y="1332108"/>
                </a:lnTo>
                <a:lnTo>
                  <a:pt x="725255" y="1330262"/>
                </a:lnTo>
                <a:close/>
              </a:path>
              <a:path w="1177290" h="1334134">
                <a:moveTo>
                  <a:pt x="725101" y="1326230"/>
                </a:moveTo>
                <a:lnTo>
                  <a:pt x="725255" y="1330262"/>
                </a:lnTo>
                <a:lnTo>
                  <a:pt x="725373" y="1332108"/>
                </a:lnTo>
                <a:lnTo>
                  <a:pt x="725101" y="1326230"/>
                </a:lnTo>
                <a:close/>
              </a:path>
              <a:path w="1177290" h="1334134">
                <a:moveTo>
                  <a:pt x="1175725" y="1302286"/>
                </a:moveTo>
                <a:lnTo>
                  <a:pt x="723469" y="1302286"/>
                </a:lnTo>
                <a:lnTo>
                  <a:pt x="723849" y="1307674"/>
                </a:lnTo>
                <a:lnTo>
                  <a:pt x="723896" y="1308980"/>
                </a:lnTo>
                <a:lnTo>
                  <a:pt x="725255" y="1330262"/>
                </a:lnTo>
                <a:lnTo>
                  <a:pt x="725101" y="1326230"/>
                </a:lnTo>
                <a:lnTo>
                  <a:pt x="1176762" y="1326230"/>
                </a:lnTo>
                <a:lnTo>
                  <a:pt x="1176104" y="1308980"/>
                </a:lnTo>
                <a:lnTo>
                  <a:pt x="1175725" y="1302286"/>
                </a:lnTo>
                <a:close/>
              </a:path>
              <a:path w="1177290" h="1334134">
                <a:moveTo>
                  <a:pt x="723717" y="1306172"/>
                </a:moveTo>
                <a:lnTo>
                  <a:pt x="723812" y="1307674"/>
                </a:lnTo>
                <a:lnTo>
                  <a:pt x="723717" y="1306172"/>
                </a:lnTo>
                <a:close/>
              </a:path>
              <a:path w="1177290" h="1334134">
                <a:moveTo>
                  <a:pt x="723469" y="1302286"/>
                </a:moveTo>
                <a:lnTo>
                  <a:pt x="723717" y="1306172"/>
                </a:lnTo>
                <a:lnTo>
                  <a:pt x="723849" y="1307674"/>
                </a:lnTo>
                <a:lnTo>
                  <a:pt x="723469" y="1302286"/>
                </a:lnTo>
                <a:close/>
              </a:path>
              <a:path w="1177290" h="1334134">
                <a:moveTo>
                  <a:pt x="1174183" y="1278125"/>
                </a:moveTo>
                <a:lnTo>
                  <a:pt x="721238" y="1278125"/>
                </a:lnTo>
                <a:lnTo>
                  <a:pt x="721836" y="1283838"/>
                </a:lnTo>
                <a:lnTo>
                  <a:pt x="723717" y="1306172"/>
                </a:lnTo>
                <a:lnTo>
                  <a:pt x="723469" y="1302286"/>
                </a:lnTo>
                <a:lnTo>
                  <a:pt x="1175725" y="1302286"/>
                </a:lnTo>
                <a:lnTo>
                  <a:pt x="1174183" y="1278125"/>
                </a:lnTo>
                <a:close/>
              </a:path>
              <a:path w="1177290" h="1334134">
                <a:moveTo>
                  <a:pt x="721407" y="1280032"/>
                </a:moveTo>
                <a:lnTo>
                  <a:pt x="721743" y="1283838"/>
                </a:lnTo>
                <a:lnTo>
                  <a:pt x="721407" y="1280032"/>
                </a:lnTo>
                <a:close/>
              </a:path>
              <a:path w="1177290" h="1334134">
                <a:moveTo>
                  <a:pt x="721238" y="1278125"/>
                </a:moveTo>
                <a:lnTo>
                  <a:pt x="721407" y="1280032"/>
                </a:lnTo>
                <a:lnTo>
                  <a:pt x="721836" y="1283838"/>
                </a:lnTo>
                <a:lnTo>
                  <a:pt x="721238" y="1278125"/>
                </a:lnTo>
                <a:close/>
              </a:path>
              <a:path w="1177290" h="1334134">
                <a:moveTo>
                  <a:pt x="1172305" y="1254452"/>
                </a:moveTo>
                <a:lnTo>
                  <a:pt x="718518" y="1254452"/>
                </a:lnTo>
                <a:lnTo>
                  <a:pt x="719225" y="1260275"/>
                </a:lnTo>
                <a:lnTo>
                  <a:pt x="721407" y="1280032"/>
                </a:lnTo>
                <a:lnTo>
                  <a:pt x="721238" y="1278125"/>
                </a:lnTo>
                <a:lnTo>
                  <a:pt x="1174183" y="1278125"/>
                </a:lnTo>
                <a:lnTo>
                  <a:pt x="1173873" y="1273281"/>
                </a:lnTo>
                <a:lnTo>
                  <a:pt x="1173493" y="1267894"/>
                </a:lnTo>
                <a:lnTo>
                  <a:pt x="1172305" y="1254452"/>
                </a:lnTo>
                <a:close/>
              </a:path>
              <a:path w="1177290" h="1334134">
                <a:moveTo>
                  <a:pt x="718969" y="1258450"/>
                </a:moveTo>
                <a:lnTo>
                  <a:pt x="719175" y="1260275"/>
                </a:lnTo>
                <a:lnTo>
                  <a:pt x="718969" y="1258450"/>
                </a:lnTo>
                <a:close/>
              </a:path>
              <a:path w="1177290" h="1334134">
                <a:moveTo>
                  <a:pt x="718518" y="1254452"/>
                </a:moveTo>
                <a:lnTo>
                  <a:pt x="718969" y="1258450"/>
                </a:lnTo>
                <a:lnTo>
                  <a:pt x="719225" y="1260275"/>
                </a:lnTo>
                <a:lnTo>
                  <a:pt x="718518" y="1254452"/>
                </a:lnTo>
                <a:close/>
              </a:path>
              <a:path w="1177290" h="1334134">
                <a:moveTo>
                  <a:pt x="1170108" y="1231161"/>
                </a:moveTo>
                <a:lnTo>
                  <a:pt x="715145" y="1231161"/>
                </a:lnTo>
                <a:lnTo>
                  <a:pt x="716015" y="1236930"/>
                </a:lnTo>
                <a:lnTo>
                  <a:pt x="718969" y="1258450"/>
                </a:lnTo>
                <a:lnTo>
                  <a:pt x="718518" y="1254452"/>
                </a:lnTo>
                <a:lnTo>
                  <a:pt x="1172305" y="1254452"/>
                </a:lnTo>
                <a:lnTo>
                  <a:pt x="1170881" y="1238345"/>
                </a:lnTo>
                <a:lnTo>
                  <a:pt x="1170108" y="1231161"/>
                </a:lnTo>
                <a:close/>
              </a:path>
              <a:path w="1177290" h="1334134">
                <a:moveTo>
                  <a:pt x="715613" y="1234500"/>
                </a:moveTo>
                <a:lnTo>
                  <a:pt x="715953" y="1236930"/>
                </a:lnTo>
                <a:lnTo>
                  <a:pt x="715613" y="1234500"/>
                </a:lnTo>
                <a:close/>
              </a:path>
              <a:path w="1177290" h="1334134">
                <a:moveTo>
                  <a:pt x="715145" y="1231161"/>
                </a:moveTo>
                <a:lnTo>
                  <a:pt x="715613" y="1234500"/>
                </a:lnTo>
                <a:lnTo>
                  <a:pt x="716015" y="1236930"/>
                </a:lnTo>
                <a:lnTo>
                  <a:pt x="715145" y="1231161"/>
                </a:lnTo>
                <a:close/>
              </a:path>
              <a:path w="1177290" h="1334134">
                <a:moveTo>
                  <a:pt x="1167453" y="1208034"/>
                </a:moveTo>
                <a:lnTo>
                  <a:pt x="711228" y="1208034"/>
                </a:lnTo>
                <a:lnTo>
                  <a:pt x="712207" y="1213530"/>
                </a:lnTo>
                <a:lnTo>
                  <a:pt x="715613" y="1234500"/>
                </a:lnTo>
                <a:lnTo>
                  <a:pt x="715145" y="1231161"/>
                </a:lnTo>
                <a:lnTo>
                  <a:pt x="1170108" y="1231161"/>
                </a:lnTo>
                <a:lnTo>
                  <a:pt x="1167453" y="1208034"/>
                </a:lnTo>
                <a:close/>
              </a:path>
              <a:path w="1177290" h="1334134">
                <a:moveTo>
                  <a:pt x="711706" y="1210918"/>
                </a:moveTo>
                <a:lnTo>
                  <a:pt x="712138" y="1213530"/>
                </a:lnTo>
                <a:lnTo>
                  <a:pt x="711706" y="1210918"/>
                </a:lnTo>
                <a:close/>
              </a:path>
              <a:path w="1177290" h="1334134">
                <a:moveTo>
                  <a:pt x="711228" y="1208034"/>
                </a:moveTo>
                <a:lnTo>
                  <a:pt x="711706" y="1210918"/>
                </a:lnTo>
                <a:lnTo>
                  <a:pt x="712207" y="1213530"/>
                </a:lnTo>
                <a:lnTo>
                  <a:pt x="711228" y="1208034"/>
                </a:lnTo>
                <a:close/>
              </a:path>
              <a:path w="1177290" h="1334134">
                <a:moveTo>
                  <a:pt x="1164430" y="1184906"/>
                </a:moveTo>
                <a:lnTo>
                  <a:pt x="706712" y="1184906"/>
                </a:lnTo>
                <a:lnTo>
                  <a:pt x="707800" y="1190184"/>
                </a:lnTo>
                <a:lnTo>
                  <a:pt x="711706" y="1210918"/>
                </a:lnTo>
                <a:lnTo>
                  <a:pt x="711228" y="1208034"/>
                </a:lnTo>
                <a:lnTo>
                  <a:pt x="1167453" y="1208034"/>
                </a:lnTo>
                <a:lnTo>
                  <a:pt x="1166910" y="1203299"/>
                </a:lnTo>
                <a:lnTo>
                  <a:pt x="1166203" y="1197531"/>
                </a:lnTo>
                <a:lnTo>
                  <a:pt x="1164430" y="1184906"/>
                </a:lnTo>
                <a:close/>
              </a:path>
              <a:path w="1177290" h="1334134">
                <a:moveTo>
                  <a:pt x="707190" y="1187393"/>
                </a:moveTo>
                <a:lnTo>
                  <a:pt x="707726" y="1190184"/>
                </a:lnTo>
                <a:lnTo>
                  <a:pt x="707190" y="1187393"/>
                </a:lnTo>
                <a:close/>
              </a:path>
              <a:path w="1177290" h="1334134">
                <a:moveTo>
                  <a:pt x="706712" y="1184906"/>
                </a:moveTo>
                <a:lnTo>
                  <a:pt x="707190" y="1187393"/>
                </a:lnTo>
                <a:lnTo>
                  <a:pt x="707800" y="1190184"/>
                </a:lnTo>
                <a:lnTo>
                  <a:pt x="706712" y="1184906"/>
                </a:lnTo>
                <a:close/>
              </a:path>
              <a:path w="1177290" h="1334134">
                <a:moveTo>
                  <a:pt x="1161106" y="1161832"/>
                </a:moveTo>
                <a:lnTo>
                  <a:pt x="701598" y="1161832"/>
                </a:lnTo>
                <a:lnTo>
                  <a:pt x="702958" y="1167655"/>
                </a:lnTo>
                <a:lnTo>
                  <a:pt x="707190" y="1187393"/>
                </a:lnTo>
                <a:lnTo>
                  <a:pt x="706712" y="1184906"/>
                </a:lnTo>
                <a:lnTo>
                  <a:pt x="1164430" y="1184906"/>
                </a:lnTo>
                <a:lnTo>
                  <a:pt x="1161999" y="1167655"/>
                </a:lnTo>
                <a:lnTo>
                  <a:pt x="1161106" y="1161832"/>
                </a:lnTo>
                <a:close/>
              </a:path>
              <a:path w="1177290" h="1334134">
                <a:moveTo>
                  <a:pt x="702113" y="1164186"/>
                </a:moveTo>
                <a:lnTo>
                  <a:pt x="702872" y="1167655"/>
                </a:lnTo>
                <a:lnTo>
                  <a:pt x="702113" y="1164186"/>
                </a:lnTo>
                <a:close/>
              </a:path>
              <a:path w="1177290" h="1334134">
                <a:moveTo>
                  <a:pt x="701598" y="1161832"/>
                </a:moveTo>
                <a:lnTo>
                  <a:pt x="702113" y="1164186"/>
                </a:lnTo>
                <a:lnTo>
                  <a:pt x="702958" y="1167655"/>
                </a:lnTo>
                <a:lnTo>
                  <a:pt x="701598" y="1161832"/>
                </a:lnTo>
                <a:close/>
              </a:path>
              <a:path w="1177290" h="1334134">
                <a:moveTo>
                  <a:pt x="1157367" y="1139521"/>
                </a:moveTo>
                <a:lnTo>
                  <a:pt x="696104" y="1139521"/>
                </a:lnTo>
                <a:lnTo>
                  <a:pt x="697409" y="1144799"/>
                </a:lnTo>
                <a:lnTo>
                  <a:pt x="702113" y="1164186"/>
                </a:lnTo>
                <a:lnTo>
                  <a:pt x="701598" y="1161832"/>
                </a:lnTo>
                <a:lnTo>
                  <a:pt x="1161106" y="1161832"/>
                </a:lnTo>
                <a:lnTo>
                  <a:pt x="1157367" y="1139521"/>
                </a:lnTo>
                <a:close/>
              </a:path>
              <a:path w="1177290" h="1334134">
                <a:moveTo>
                  <a:pt x="697201" y="1144025"/>
                </a:moveTo>
                <a:lnTo>
                  <a:pt x="697390" y="1144799"/>
                </a:lnTo>
                <a:lnTo>
                  <a:pt x="697201" y="1144025"/>
                </a:lnTo>
                <a:close/>
              </a:path>
              <a:path w="1177290" h="1334134">
                <a:moveTo>
                  <a:pt x="696104" y="1139521"/>
                </a:moveTo>
                <a:lnTo>
                  <a:pt x="697201" y="1144025"/>
                </a:lnTo>
                <a:lnTo>
                  <a:pt x="697409" y="1144799"/>
                </a:lnTo>
                <a:lnTo>
                  <a:pt x="696104" y="1139521"/>
                </a:lnTo>
                <a:close/>
              </a:path>
              <a:path w="1177290" h="1334134">
                <a:moveTo>
                  <a:pt x="1153247" y="1116883"/>
                </a:moveTo>
                <a:lnTo>
                  <a:pt x="689902" y="1116883"/>
                </a:lnTo>
                <a:lnTo>
                  <a:pt x="691371" y="1122216"/>
                </a:lnTo>
                <a:lnTo>
                  <a:pt x="697201" y="1144025"/>
                </a:lnTo>
                <a:lnTo>
                  <a:pt x="696104" y="1139521"/>
                </a:lnTo>
                <a:lnTo>
                  <a:pt x="1157367" y="1139521"/>
                </a:lnTo>
                <a:lnTo>
                  <a:pt x="1156410" y="1133807"/>
                </a:lnTo>
                <a:lnTo>
                  <a:pt x="1155431" y="1128256"/>
                </a:lnTo>
                <a:lnTo>
                  <a:pt x="1153247" y="1116883"/>
                </a:lnTo>
                <a:close/>
              </a:path>
              <a:path w="1177290" h="1334134">
                <a:moveTo>
                  <a:pt x="690988" y="1120924"/>
                </a:moveTo>
                <a:lnTo>
                  <a:pt x="691336" y="1122216"/>
                </a:lnTo>
                <a:lnTo>
                  <a:pt x="690988" y="1120924"/>
                </a:lnTo>
                <a:close/>
              </a:path>
              <a:path w="1177290" h="1334134">
                <a:moveTo>
                  <a:pt x="689902" y="1116883"/>
                </a:moveTo>
                <a:lnTo>
                  <a:pt x="690988" y="1120924"/>
                </a:lnTo>
                <a:lnTo>
                  <a:pt x="691371" y="1122216"/>
                </a:lnTo>
                <a:lnTo>
                  <a:pt x="689902" y="1116883"/>
                </a:lnTo>
                <a:close/>
              </a:path>
              <a:path w="1177290" h="1334134">
                <a:moveTo>
                  <a:pt x="1148915" y="1094625"/>
                </a:moveTo>
                <a:lnTo>
                  <a:pt x="683210" y="1094625"/>
                </a:lnTo>
                <a:lnTo>
                  <a:pt x="684951" y="1100230"/>
                </a:lnTo>
                <a:lnTo>
                  <a:pt x="690988" y="1120924"/>
                </a:lnTo>
                <a:lnTo>
                  <a:pt x="689902" y="1116883"/>
                </a:lnTo>
                <a:lnTo>
                  <a:pt x="1153247" y="1116883"/>
                </a:lnTo>
                <a:lnTo>
                  <a:pt x="1149936" y="1099632"/>
                </a:lnTo>
                <a:lnTo>
                  <a:pt x="1148915" y="1094625"/>
                </a:lnTo>
                <a:close/>
              </a:path>
              <a:path w="1177290" h="1334134">
                <a:moveTo>
                  <a:pt x="684071" y="1097536"/>
                </a:moveTo>
                <a:lnTo>
                  <a:pt x="684868" y="1100230"/>
                </a:lnTo>
                <a:lnTo>
                  <a:pt x="684071" y="1097536"/>
                </a:lnTo>
                <a:close/>
              </a:path>
              <a:path w="1177290" h="1334134">
                <a:moveTo>
                  <a:pt x="683210" y="1094625"/>
                </a:moveTo>
                <a:lnTo>
                  <a:pt x="684071" y="1097536"/>
                </a:lnTo>
                <a:lnTo>
                  <a:pt x="684951" y="1100230"/>
                </a:lnTo>
                <a:lnTo>
                  <a:pt x="683210" y="1094625"/>
                </a:lnTo>
                <a:close/>
              </a:path>
              <a:path w="1177290" h="1334134">
                <a:moveTo>
                  <a:pt x="1144211" y="1072912"/>
                </a:moveTo>
                <a:lnTo>
                  <a:pt x="676029" y="1072912"/>
                </a:lnTo>
                <a:lnTo>
                  <a:pt x="677770" y="1078028"/>
                </a:lnTo>
                <a:lnTo>
                  <a:pt x="684071" y="1097536"/>
                </a:lnTo>
                <a:lnTo>
                  <a:pt x="683210" y="1094625"/>
                </a:lnTo>
                <a:lnTo>
                  <a:pt x="1148915" y="1094625"/>
                </a:lnTo>
                <a:lnTo>
                  <a:pt x="1144211" y="1072912"/>
                </a:lnTo>
                <a:close/>
              </a:path>
              <a:path w="1177290" h="1334134">
                <a:moveTo>
                  <a:pt x="676821" y="1075339"/>
                </a:moveTo>
                <a:lnTo>
                  <a:pt x="677699" y="1078028"/>
                </a:lnTo>
                <a:lnTo>
                  <a:pt x="676821" y="1075339"/>
                </a:lnTo>
                <a:close/>
              </a:path>
              <a:path w="1177290" h="1334134">
                <a:moveTo>
                  <a:pt x="676029" y="1072912"/>
                </a:moveTo>
                <a:lnTo>
                  <a:pt x="676821" y="1075339"/>
                </a:lnTo>
                <a:lnTo>
                  <a:pt x="677770" y="1078028"/>
                </a:lnTo>
                <a:lnTo>
                  <a:pt x="676029" y="1072912"/>
                </a:lnTo>
                <a:close/>
              </a:path>
              <a:path w="1177290" h="1334134">
                <a:moveTo>
                  <a:pt x="669483" y="1054533"/>
                </a:moveTo>
                <a:lnTo>
                  <a:pt x="676821" y="1075339"/>
                </a:lnTo>
                <a:lnTo>
                  <a:pt x="676029" y="1072912"/>
                </a:lnTo>
                <a:lnTo>
                  <a:pt x="1144211" y="1072912"/>
                </a:lnTo>
                <a:lnTo>
                  <a:pt x="1142700" y="1065947"/>
                </a:lnTo>
                <a:lnTo>
                  <a:pt x="1141060" y="1058981"/>
                </a:lnTo>
                <a:lnTo>
                  <a:pt x="671241" y="1058981"/>
                </a:lnTo>
                <a:lnTo>
                  <a:pt x="669483" y="1054533"/>
                </a:lnTo>
                <a:close/>
              </a:path>
              <a:path w="1177290" h="1334134">
                <a:moveTo>
                  <a:pt x="668249" y="1051036"/>
                </a:moveTo>
                <a:lnTo>
                  <a:pt x="669483" y="1054533"/>
                </a:lnTo>
                <a:lnTo>
                  <a:pt x="671241" y="1058981"/>
                </a:lnTo>
                <a:lnTo>
                  <a:pt x="668249" y="1051036"/>
                </a:lnTo>
                <a:close/>
              </a:path>
              <a:path w="1177290" h="1334134">
                <a:moveTo>
                  <a:pt x="1139108" y="1051036"/>
                </a:moveTo>
                <a:lnTo>
                  <a:pt x="668249" y="1051036"/>
                </a:lnTo>
                <a:lnTo>
                  <a:pt x="671241" y="1058981"/>
                </a:lnTo>
                <a:lnTo>
                  <a:pt x="1141060" y="1058981"/>
                </a:lnTo>
                <a:lnTo>
                  <a:pt x="1139108" y="1051036"/>
                </a:lnTo>
                <a:close/>
              </a:path>
              <a:path w="1177290" h="1334134">
                <a:moveTo>
                  <a:pt x="652216" y="1010863"/>
                </a:moveTo>
                <a:lnTo>
                  <a:pt x="669483" y="1054533"/>
                </a:lnTo>
                <a:lnTo>
                  <a:pt x="668249" y="1051036"/>
                </a:lnTo>
                <a:lnTo>
                  <a:pt x="1139108" y="1051036"/>
                </a:lnTo>
                <a:lnTo>
                  <a:pt x="1134431" y="1031990"/>
                </a:lnTo>
                <a:lnTo>
                  <a:pt x="1133071" y="1026766"/>
                </a:lnTo>
                <a:lnTo>
                  <a:pt x="1130152" y="1015991"/>
                </a:lnTo>
                <a:lnTo>
                  <a:pt x="654539" y="1015991"/>
                </a:lnTo>
                <a:lnTo>
                  <a:pt x="652216" y="1010863"/>
                </a:lnTo>
                <a:close/>
              </a:path>
              <a:path w="1177290" h="1334134">
                <a:moveTo>
                  <a:pt x="650242" y="1005869"/>
                </a:moveTo>
                <a:lnTo>
                  <a:pt x="652216" y="1010863"/>
                </a:lnTo>
                <a:lnTo>
                  <a:pt x="654539" y="1015991"/>
                </a:lnTo>
                <a:lnTo>
                  <a:pt x="650242" y="1005869"/>
                </a:lnTo>
                <a:close/>
              </a:path>
              <a:path w="1177290" h="1334134">
                <a:moveTo>
                  <a:pt x="1127410" y="1005869"/>
                </a:moveTo>
                <a:lnTo>
                  <a:pt x="650242" y="1005869"/>
                </a:lnTo>
                <a:lnTo>
                  <a:pt x="654539" y="1015991"/>
                </a:lnTo>
                <a:lnTo>
                  <a:pt x="1130152" y="1015991"/>
                </a:lnTo>
                <a:lnTo>
                  <a:pt x="1127410" y="1005869"/>
                </a:lnTo>
                <a:close/>
              </a:path>
              <a:path w="1177290" h="1334134">
                <a:moveTo>
                  <a:pt x="633303" y="969119"/>
                </a:moveTo>
                <a:lnTo>
                  <a:pt x="652216" y="1010863"/>
                </a:lnTo>
                <a:lnTo>
                  <a:pt x="650242" y="1005869"/>
                </a:lnTo>
                <a:lnTo>
                  <a:pt x="1127410" y="1005869"/>
                </a:lnTo>
                <a:lnTo>
                  <a:pt x="1125509" y="998849"/>
                </a:lnTo>
                <a:lnTo>
                  <a:pt x="1124040" y="993570"/>
                </a:lnTo>
                <a:lnTo>
                  <a:pt x="1118256" y="974143"/>
                </a:lnTo>
                <a:lnTo>
                  <a:pt x="635879" y="974143"/>
                </a:lnTo>
                <a:lnTo>
                  <a:pt x="633303" y="969119"/>
                </a:lnTo>
                <a:close/>
              </a:path>
              <a:path w="1177290" h="1334134">
                <a:moveTo>
                  <a:pt x="631092" y="964239"/>
                </a:moveTo>
                <a:lnTo>
                  <a:pt x="633303" y="969119"/>
                </a:lnTo>
                <a:lnTo>
                  <a:pt x="635879" y="974143"/>
                </a:lnTo>
                <a:lnTo>
                  <a:pt x="631092" y="964239"/>
                </a:lnTo>
                <a:close/>
              </a:path>
              <a:path w="1177290" h="1334134">
                <a:moveTo>
                  <a:pt x="1115284" y="964239"/>
                </a:moveTo>
                <a:lnTo>
                  <a:pt x="631092" y="964239"/>
                </a:lnTo>
                <a:lnTo>
                  <a:pt x="635879" y="974143"/>
                </a:lnTo>
                <a:lnTo>
                  <a:pt x="1118256" y="974143"/>
                </a:lnTo>
                <a:lnTo>
                  <a:pt x="1115825" y="965980"/>
                </a:lnTo>
                <a:lnTo>
                  <a:pt x="1115284" y="964239"/>
                </a:lnTo>
                <a:close/>
              </a:path>
              <a:path w="1177290" h="1334134">
                <a:moveTo>
                  <a:pt x="612326" y="928213"/>
                </a:moveTo>
                <a:lnTo>
                  <a:pt x="633303" y="969119"/>
                </a:lnTo>
                <a:lnTo>
                  <a:pt x="631092" y="964239"/>
                </a:lnTo>
                <a:lnTo>
                  <a:pt x="1115284" y="964239"/>
                </a:lnTo>
                <a:lnTo>
                  <a:pt x="1114084" y="960375"/>
                </a:lnTo>
                <a:lnTo>
                  <a:pt x="1105304" y="933492"/>
                </a:lnTo>
                <a:lnTo>
                  <a:pt x="615369" y="933492"/>
                </a:lnTo>
                <a:lnTo>
                  <a:pt x="612326" y="928213"/>
                </a:lnTo>
                <a:close/>
              </a:path>
              <a:path w="1177290" h="1334134">
                <a:moveTo>
                  <a:pt x="610038" y="923751"/>
                </a:moveTo>
                <a:lnTo>
                  <a:pt x="612326" y="928213"/>
                </a:lnTo>
                <a:lnTo>
                  <a:pt x="615369" y="933492"/>
                </a:lnTo>
                <a:lnTo>
                  <a:pt x="610038" y="923751"/>
                </a:lnTo>
                <a:close/>
              </a:path>
              <a:path w="1177290" h="1334134">
                <a:moveTo>
                  <a:pt x="1101952" y="923751"/>
                </a:moveTo>
                <a:lnTo>
                  <a:pt x="610038" y="923751"/>
                </a:lnTo>
                <a:lnTo>
                  <a:pt x="615369" y="933492"/>
                </a:lnTo>
                <a:lnTo>
                  <a:pt x="1105304" y="933492"/>
                </a:lnTo>
                <a:lnTo>
                  <a:pt x="1103421" y="927942"/>
                </a:lnTo>
                <a:lnTo>
                  <a:pt x="1101952" y="923751"/>
                </a:lnTo>
                <a:close/>
              </a:path>
              <a:path w="1177290" h="1334134">
                <a:moveTo>
                  <a:pt x="589643" y="888867"/>
                </a:moveTo>
                <a:lnTo>
                  <a:pt x="612326" y="928213"/>
                </a:lnTo>
                <a:lnTo>
                  <a:pt x="610038" y="923751"/>
                </a:lnTo>
                <a:lnTo>
                  <a:pt x="1101952" y="923751"/>
                </a:lnTo>
                <a:lnTo>
                  <a:pt x="1093955" y="900950"/>
                </a:lnTo>
                <a:lnTo>
                  <a:pt x="1091231" y="893767"/>
                </a:lnTo>
                <a:lnTo>
                  <a:pt x="592792" y="893767"/>
                </a:lnTo>
                <a:lnTo>
                  <a:pt x="589643" y="888867"/>
                </a:lnTo>
                <a:close/>
              </a:path>
              <a:path w="1177290" h="1334134">
                <a:moveTo>
                  <a:pt x="587134" y="884516"/>
                </a:moveTo>
                <a:lnTo>
                  <a:pt x="589643" y="888867"/>
                </a:lnTo>
                <a:lnTo>
                  <a:pt x="592792" y="893767"/>
                </a:lnTo>
                <a:lnTo>
                  <a:pt x="587134" y="884516"/>
                </a:lnTo>
                <a:close/>
              </a:path>
              <a:path w="1177290" h="1334134">
                <a:moveTo>
                  <a:pt x="1087594" y="884516"/>
                </a:moveTo>
                <a:lnTo>
                  <a:pt x="587134" y="884516"/>
                </a:lnTo>
                <a:lnTo>
                  <a:pt x="592792" y="893767"/>
                </a:lnTo>
                <a:lnTo>
                  <a:pt x="1091231" y="893767"/>
                </a:lnTo>
                <a:lnTo>
                  <a:pt x="1087594" y="884516"/>
                </a:lnTo>
                <a:close/>
              </a:path>
              <a:path w="1177290" h="1334134">
                <a:moveTo>
                  <a:pt x="565127" y="850726"/>
                </a:moveTo>
                <a:lnTo>
                  <a:pt x="589643" y="888867"/>
                </a:lnTo>
                <a:lnTo>
                  <a:pt x="587134" y="884516"/>
                </a:lnTo>
                <a:lnTo>
                  <a:pt x="1087594" y="884516"/>
                </a:lnTo>
                <a:lnTo>
                  <a:pt x="1076091" y="855347"/>
                </a:lnTo>
                <a:lnTo>
                  <a:pt x="568419" y="855347"/>
                </a:lnTo>
                <a:lnTo>
                  <a:pt x="565127" y="850726"/>
                </a:lnTo>
                <a:close/>
              </a:path>
              <a:path w="1177290" h="1334134">
                <a:moveTo>
                  <a:pt x="562326" y="846368"/>
                </a:moveTo>
                <a:lnTo>
                  <a:pt x="565127" y="850726"/>
                </a:lnTo>
                <a:lnTo>
                  <a:pt x="568419" y="855347"/>
                </a:lnTo>
                <a:lnTo>
                  <a:pt x="562326" y="846368"/>
                </a:lnTo>
                <a:close/>
              </a:path>
              <a:path w="1177290" h="1334134">
                <a:moveTo>
                  <a:pt x="1072550" y="846368"/>
                </a:moveTo>
                <a:lnTo>
                  <a:pt x="562326" y="846368"/>
                </a:lnTo>
                <a:lnTo>
                  <a:pt x="568419" y="855347"/>
                </a:lnTo>
                <a:lnTo>
                  <a:pt x="1076091" y="855347"/>
                </a:lnTo>
                <a:lnTo>
                  <a:pt x="1072550" y="846368"/>
                </a:lnTo>
                <a:close/>
              </a:path>
              <a:path w="1177290" h="1334134">
                <a:moveTo>
                  <a:pt x="538731" y="813673"/>
                </a:moveTo>
                <a:lnTo>
                  <a:pt x="565127" y="850726"/>
                </a:lnTo>
                <a:lnTo>
                  <a:pt x="562326" y="846368"/>
                </a:lnTo>
                <a:lnTo>
                  <a:pt x="1072550" y="846368"/>
                </a:lnTo>
                <a:lnTo>
                  <a:pt x="1070018" y="839947"/>
                </a:lnTo>
                <a:lnTo>
                  <a:pt x="1065720" y="829825"/>
                </a:lnTo>
                <a:lnTo>
                  <a:pt x="1060369" y="818016"/>
                </a:lnTo>
                <a:lnTo>
                  <a:pt x="542142" y="818016"/>
                </a:lnTo>
                <a:lnTo>
                  <a:pt x="538731" y="813673"/>
                </a:lnTo>
                <a:close/>
              </a:path>
              <a:path w="1177290" h="1334134">
                <a:moveTo>
                  <a:pt x="535777" y="809527"/>
                </a:moveTo>
                <a:lnTo>
                  <a:pt x="538731" y="813673"/>
                </a:lnTo>
                <a:lnTo>
                  <a:pt x="542142" y="818016"/>
                </a:lnTo>
                <a:lnTo>
                  <a:pt x="535777" y="809527"/>
                </a:lnTo>
                <a:close/>
              </a:path>
              <a:path w="1177290" h="1334134">
                <a:moveTo>
                  <a:pt x="1056523" y="809527"/>
                </a:moveTo>
                <a:lnTo>
                  <a:pt x="535777" y="809527"/>
                </a:lnTo>
                <a:lnTo>
                  <a:pt x="542142" y="818016"/>
                </a:lnTo>
                <a:lnTo>
                  <a:pt x="1060369" y="818016"/>
                </a:lnTo>
                <a:lnTo>
                  <a:pt x="1056523" y="809527"/>
                </a:lnTo>
                <a:close/>
              </a:path>
              <a:path w="1177290" h="1334134">
                <a:moveTo>
                  <a:pt x="511164" y="778579"/>
                </a:moveTo>
                <a:lnTo>
                  <a:pt x="538731" y="813673"/>
                </a:lnTo>
                <a:lnTo>
                  <a:pt x="535777" y="809527"/>
                </a:lnTo>
                <a:lnTo>
                  <a:pt x="1056523" y="809527"/>
                </a:lnTo>
                <a:lnTo>
                  <a:pt x="1044220" y="782372"/>
                </a:lnTo>
                <a:lnTo>
                  <a:pt x="514451" y="782372"/>
                </a:lnTo>
                <a:lnTo>
                  <a:pt x="511164" y="778579"/>
                </a:lnTo>
                <a:close/>
              </a:path>
              <a:path w="1177290" h="1334134">
                <a:moveTo>
                  <a:pt x="507433" y="773828"/>
                </a:moveTo>
                <a:lnTo>
                  <a:pt x="511164" y="778579"/>
                </a:lnTo>
                <a:lnTo>
                  <a:pt x="514451" y="782372"/>
                </a:lnTo>
                <a:lnTo>
                  <a:pt x="507433" y="773828"/>
                </a:lnTo>
                <a:close/>
              </a:path>
              <a:path w="1177290" h="1334134">
                <a:moveTo>
                  <a:pt x="1040232" y="773828"/>
                </a:moveTo>
                <a:lnTo>
                  <a:pt x="507433" y="773828"/>
                </a:lnTo>
                <a:lnTo>
                  <a:pt x="514451" y="782372"/>
                </a:lnTo>
                <a:lnTo>
                  <a:pt x="1044220" y="782372"/>
                </a:lnTo>
                <a:lnTo>
                  <a:pt x="1042272" y="778073"/>
                </a:lnTo>
                <a:lnTo>
                  <a:pt x="1040232" y="773828"/>
                </a:lnTo>
                <a:close/>
              </a:path>
              <a:path w="1177290" h="1334134">
                <a:moveTo>
                  <a:pt x="481627" y="744487"/>
                </a:moveTo>
                <a:lnTo>
                  <a:pt x="511164" y="778579"/>
                </a:lnTo>
                <a:lnTo>
                  <a:pt x="507433" y="773828"/>
                </a:lnTo>
                <a:lnTo>
                  <a:pt x="1040232" y="773828"/>
                </a:lnTo>
                <a:lnTo>
                  <a:pt x="1037539" y="768223"/>
                </a:lnTo>
                <a:lnTo>
                  <a:pt x="1027057" y="747762"/>
                </a:lnTo>
                <a:lnTo>
                  <a:pt x="484747" y="747762"/>
                </a:lnTo>
                <a:lnTo>
                  <a:pt x="481627" y="744487"/>
                </a:lnTo>
                <a:close/>
              </a:path>
              <a:path w="1177290" h="1334134">
                <a:moveTo>
                  <a:pt x="477674" y="739926"/>
                </a:moveTo>
                <a:lnTo>
                  <a:pt x="481627" y="744487"/>
                </a:lnTo>
                <a:lnTo>
                  <a:pt x="484747" y="747762"/>
                </a:lnTo>
                <a:lnTo>
                  <a:pt x="477674" y="739926"/>
                </a:lnTo>
                <a:close/>
              </a:path>
              <a:path w="1177290" h="1334134">
                <a:moveTo>
                  <a:pt x="1023043" y="739926"/>
                </a:moveTo>
                <a:lnTo>
                  <a:pt x="477674" y="739926"/>
                </a:lnTo>
                <a:lnTo>
                  <a:pt x="484747" y="747762"/>
                </a:lnTo>
                <a:lnTo>
                  <a:pt x="1027057" y="747762"/>
                </a:lnTo>
                <a:lnTo>
                  <a:pt x="1023043" y="739926"/>
                </a:lnTo>
                <a:close/>
              </a:path>
              <a:path w="1177290" h="1334134">
                <a:moveTo>
                  <a:pt x="449780" y="711064"/>
                </a:moveTo>
                <a:lnTo>
                  <a:pt x="481627" y="744487"/>
                </a:lnTo>
                <a:lnTo>
                  <a:pt x="477674" y="739926"/>
                </a:lnTo>
                <a:lnTo>
                  <a:pt x="1023043" y="739926"/>
                </a:lnTo>
                <a:lnTo>
                  <a:pt x="1011697" y="717777"/>
                </a:lnTo>
                <a:lnTo>
                  <a:pt x="1010076" y="714784"/>
                </a:lnTo>
                <a:lnTo>
                  <a:pt x="453682" y="714784"/>
                </a:lnTo>
                <a:lnTo>
                  <a:pt x="449780" y="711064"/>
                </a:lnTo>
                <a:close/>
              </a:path>
              <a:path w="1177290" h="1334134">
                <a:moveTo>
                  <a:pt x="446066" y="707166"/>
                </a:moveTo>
                <a:lnTo>
                  <a:pt x="449780" y="711064"/>
                </a:lnTo>
                <a:lnTo>
                  <a:pt x="453682" y="714784"/>
                </a:lnTo>
                <a:lnTo>
                  <a:pt x="446066" y="707166"/>
                </a:lnTo>
                <a:close/>
              </a:path>
              <a:path w="1177290" h="1334134">
                <a:moveTo>
                  <a:pt x="1005919" y="707166"/>
                </a:moveTo>
                <a:lnTo>
                  <a:pt x="446066" y="707166"/>
                </a:lnTo>
                <a:lnTo>
                  <a:pt x="453682" y="714784"/>
                </a:lnTo>
                <a:lnTo>
                  <a:pt x="1010076" y="714784"/>
                </a:lnTo>
                <a:lnTo>
                  <a:pt x="1006420" y="708036"/>
                </a:lnTo>
                <a:lnTo>
                  <a:pt x="1005919" y="707166"/>
                </a:lnTo>
                <a:close/>
              </a:path>
              <a:path w="1177290" h="1334134">
                <a:moveTo>
                  <a:pt x="416686" y="679512"/>
                </a:moveTo>
                <a:lnTo>
                  <a:pt x="449780" y="711064"/>
                </a:lnTo>
                <a:lnTo>
                  <a:pt x="446066" y="707166"/>
                </a:lnTo>
                <a:lnTo>
                  <a:pt x="1005919" y="707166"/>
                </a:lnTo>
                <a:lnTo>
                  <a:pt x="992157" y="683276"/>
                </a:lnTo>
                <a:lnTo>
                  <a:pt x="421040" y="683276"/>
                </a:lnTo>
                <a:lnTo>
                  <a:pt x="416686" y="679512"/>
                </a:lnTo>
                <a:close/>
              </a:path>
              <a:path w="1177290" h="1334134">
                <a:moveTo>
                  <a:pt x="413043" y="676038"/>
                </a:moveTo>
                <a:lnTo>
                  <a:pt x="416686" y="679512"/>
                </a:lnTo>
                <a:lnTo>
                  <a:pt x="421040" y="683276"/>
                </a:lnTo>
                <a:lnTo>
                  <a:pt x="413043" y="676038"/>
                </a:lnTo>
                <a:close/>
              </a:path>
              <a:path w="1177290" h="1334134">
                <a:moveTo>
                  <a:pt x="987988" y="676038"/>
                </a:moveTo>
                <a:lnTo>
                  <a:pt x="413043" y="676038"/>
                </a:lnTo>
                <a:lnTo>
                  <a:pt x="421040" y="683276"/>
                </a:lnTo>
                <a:lnTo>
                  <a:pt x="992157" y="683276"/>
                </a:lnTo>
                <a:lnTo>
                  <a:pt x="987988" y="676038"/>
                </a:lnTo>
                <a:close/>
              </a:path>
              <a:path w="1177290" h="1334134">
                <a:moveTo>
                  <a:pt x="382293" y="649778"/>
                </a:moveTo>
                <a:lnTo>
                  <a:pt x="416686" y="679512"/>
                </a:lnTo>
                <a:lnTo>
                  <a:pt x="413043" y="676038"/>
                </a:lnTo>
                <a:lnTo>
                  <a:pt x="987988" y="676038"/>
                </a:lnTo>
                <a:lnTo>
                  <a:pt x="978239" y="659114"/>
                </a:lnTo>
                <a:lnTo>
                  <a:pt x="974778" y="653455"/>
                </a:lnTo>
                <a:lnTo>
                  <a:pt x="386984" y="653455"/>
                </a:lnTo>
                <a:lnTo>
                  <a:pt x="382293" y="649778"/>
                </a:lnTo>
                <a:close/>
              </a:path>
              <a:path w="1177290" h="1334134">
                <a:moveTo>
                  <a:pt x="378551" y="646543"/>
                </a:moveTo>
                <a:lnTo>
                  <a:pt x="382401" y="649863"/>
                </a:lnTo>
                <a:lnTo>
                  <a:pt x="386984" y="653455"/>
                </a:lnTo>
                <a:lnTo>
                  <a:pt x="378551" y="646543"/>
                </a:lnTo>
                <a:close/>
              </a:path>
              <a:path w="1177290" h="1334134">
                <a:moveTo>
                  <a:pt x="970451" y="646543"/>
                </a:moveTo>
                <a:lnTo>
                  <a:pt x="378551" y="646543"/>
                </a:lnTo>
                <a:lnTo>
                  <a:pt x="386984" y="653455"/>
                </a:lnTo>
                <a:lnTo>
                  <a:pt x="974778" y="653455"/>
                </a:lnTo>
                <a:lnTo>
                  <a:pt x="972527" y="649778"/>
                </a:lnTo>
                <a:lnTo>
                  <a:pt x="970451" y="646543"/>
                </a:lnTo>
                <a:close/>
              </a:path>
              <a:path w="1177290" h="1334134">
                <a:moveTo>
                  <a:pt x="347278" y="622335"/>
                </a:moveTo>
                <a:lnTo>
                  <a:pt x="382293" y="649778"/>
                </a:lnTo>
                <a:lnTo>
                  <a:pt x="378551" y="646543"/>
                </a:lnTo>
                <a:lnTo>
                  <a:pt x="970451" y="646543"/>
                </a:lnTo>
                <a:lnTo>
                  <a:pt x="956730" y="625157"/>
                </a:lnTo>
                <a:lnTo>
                  <a:pt x="351241" y="625157"/>
                </a:lnTo>
                <a:lnTo>
                  <a:pt x="347278" y="622335"/>
                </a:lnTo>
                <a:close/>
              </a:path>
              <a:path w="1177290" h="1334134">
                <a:moveTo>
                  <a:pt x="342754" y="618790"/>
                </a:moveTo>
                <a:lnTo>
                  <a:pt x="347278" y="622335"/>
                </a:lnTo>
                <a:lnTo>
                  <a:pt x="351241" y="625157"/>
                </a:lnTo>
                <a:lnTo>
                  <a:pt x="342754" y="618790"/>
                </a:lnTo>
                <a:close/>
              </a:path>
              <a:path w="1177290" h="1334134">
                <a:moveTo>
                  <a:pt x="952644" y="618790"/>
                </a:moveTo>
                <a:lnTo>
                  <a:pt x="342754" y="618790"/>
                </a:lnTo>
                <a:lnTo>
                  <a:pt x="351241" y="625157"/>
                </a:lnTo>
                <a:lnTo>
                  <a:pt x="956730" y="625157"/>
                </a:lnTo>
                <a:lnTo>
                  <a:pt x="952644" y="618790"/>
                </a:lnTo>
                <a:close/>
              </a:path>
              <a:path w="1177290" h="1334134">
                <a:moveTo>
                  <a:pt x="310146" y="595900"/>
                </a:moveTo>
                <a:lnTo>
                  <a:pt x="347278" y="622335"/>
                </a:lnTo>
                <a:lnTo>
                  <a:pt x="342754" y="618790"/>
                </a:lnTo>
                <a:lnTo>
                  <a:pt x="952644" y="618790"/>
                </a:lnTo>
                <a:lnTo>
                  <a:pt x="942170" y="602465"/>
                </a:lnTo>
                <a:lnTo>
                  <a:pt x="939564" y="598601"/>
                </a:lnTo>
                <a:lnTo>
                  <a:pt x="314356" y="598601"/>
                </a:lnTo>
                <a:lnTo>
                  <a:pt x="310146" y="595900"/>
                </a:lnTo>
                <a:close/>
              </a:path>
              <a:path w="1177290" h="1334134">
                <a:moveTo>
                  <a:pt x="305379" y="592506"/>
                </a:moveTo>
                <a:lnTo>
                  <a:pt x="310146" y="595900"/>
                </a:lnTo>
                <a:lnTo>
                  <a:pt x="314356" y="598601"/>
                </a:lnTo>
                <a:lnTo>
                  <a:pt x="305379" y="592506"/>
                </a:lnTo>
                <a:close/>
              </a:path>
              <a:path w="1177290" h="1334134">
                <a:moveTo>
                  <a:pt x="935418" y="592506"/>
                </a:moveTo>
                <a:lnTo>
                  <a:pt x="305379" y="592506"/>
                </a:lnTo>
                <a:lnTo>
                  <a:pt x="314356" y="598601"/>
                </a:lnTo>
                <a:lnTo>
                  <a:pt x="939564" y="598601"/>
                </a:lnTo>
                <a:lnTo>
                  <a:pt x="936077" y="593431"/>
                </a:lnTo>
                <a:lnTo>
                  <a:pt x="935418" y="592506"/>
                </a:lnTo>
                <a:close/>
              </a:path>
              <a:path w="1177290" h="1334134">
                <a:moveTo>
                  <a:pt x="271818" y="571307"/>
                </a:moveTo>
                <a:lnTo>
                  <a:pt x="310146" y="595900"/>
                </a:lnTo>
                <a:lnTo>
                  <a:pt x="305379" y="592506"/>
                </a:lnTo>
                <a:lnTo>
                  <a:pt x="935418" y="592506"/>
                </a:lnTo>
                <a:lnTo>
                  <a:pt x="922120" y="573840"/>
                </a:lnTo>
                <a:lnTo>
                  <a:pt x="276219" y="573840"/>
                </a:lnTo>
                <a:lnTo>
                  <a:pt x="271818" y="571307"/>
                </a:lnTo>
                <a:close/>
              </a:path>
              <a:path w="1177290" h="1334134">
                <a:moveTo>
                  <a:pt x="266861" y="568126"/>
                </a:moveTo>
                <a:lnTo>
                  <a:pt x="271818" y="571307"/>
                </a:lnTo>
                <a:lnTo>
                  <a:pt x="276219" y="573840"/>
                </a:lnTo>
                <a:lnTo>
                  <a:pt x="266861" y="568126"/>
                </a:lnTo>
                <a:close/>
              </a:path>
              <a:path w="1177290" h="1334134">
                <a:moveTo>
                  <a:pt x="918050" y="568126"/>
                </a:moveTo>
                <a:lnTo>
                  <a:pt x="266861" y="568126"/>
                </a:lnTo>
                <a:lnTo>
                  <a:pt x="276219" y="573840"/>
                </a:lnTo>
                <a:lnTo>
                  <a:pt x="922120" y="573840"/>
                </a:lnTo>
                <a:lnTo>
                  <a:pt x="918050" y="568126"/>
                </a:lnTo>
                <a:close/>
              </a:path>
              <a:path w="1177290" h="1334134">
                <a:moveTo>
                  <a:pt x="232267" y="548537"/>
                </a:moveTo>
                <a:lnTo>
                  <a:pt x="271818" y="571307"/>
                </a:lnTo>
                <a:lnTo>
                  <a:pt x="266861" y="568126"/>
                </a:lnTo>
                <a:lnTo>
                  <a:pt x="918050" y="568126"/>
                </a:lnTo>
                <a:lnTo>
                  <a:pt x="905761" y="550876"/>
                </a:lnTo>
                <a:lnTo>
                  <a:pt x="236831" y="550876"/>
                </a:lnTo>
                <a:lnTo>
                  <a:pt x="232267" y="548537"/>
                </a:lnTo>
                <a:close/>
              </a:path>
              <a:path w="1177290" h="1334134">
                <a:moveTo>
                  <a:pt x="227256" y="545652"/>
                </a:moveTo>
                <a:lnTo>
                  <a:pt x="232267" y="548537"/>
                </a:lnTo>
                <a:lnTo>
                  <a:pt x="236831" y="550876"/>
                </a:lnTo>
                <a:lnTo>
                  <a:pt x="227256" y="545652"/>
                </a:lnTo>
                <a:close/>
              </a:path>
              <a:path w="1177290" h="1334134">
                <a:moveTo>
                  <a:pt x="901966" y="545652"/>
                </a:moveTo>
                <a:lnTo>
                  <a:pt x="227256" y="545652"/>
                </a:lnTo>
                <a:lnTo>
                  <a:pt x="236831" y="550876"/>
                </a:lnTo>
                <a:lnTo>
                  <a:pt x="905761" y="550876"/>
                </a:lnTo>
                <a:lnTo>
                  <a:pt x="903435" y="547611"/>
                </a:lnTo>
                <a:lnTo>
                  <a:pt x="901966" y="545652"/>
                </a:lnTo>
                <a:close/>
              </a:path>
              <a:path w="1177290" h="1334134">
                <a:moveTo>
                  <a:pt x="191954" y="527874"/>
                </a:moveTo>
                <a:lnTo>
                  <a:pt x="232267" y="548537"/>
                </a:lnTo>
                <a:lnTo>
                  <a:pt x="227256" y="545652"/>
                </a:lnTo>
                <a:lnTo>
                  <a:pt x="901966" y="545652"/>
                </a:lnTo>
                <a:lnTo>
                  <a:pt x="897069" y="539121"/>
                </a:lnTo>
                <a:lnTo>
                  <a:pt x="889757" y="529816"/>
                </a:lnTo>
                <a:lnTo>
                  <a:pt x="196246" y="529816"/>
                </a:lnTo>
                <a:lnTo>
                  <a:pt x="191954" y="527874"/>
                </a:lnTo>
                <a:close/>
              </a:path>
              <a:path w="1177290" h="1334134">
                <a:moveTo>
                  <a:pt x="186399" y="525027"/>
                </a:moveTo>
                <a:lnTo>
                  <a:pt x="191954" y="527874"/>
                </a:lnTo>
                <a:lnTo>
                  <a:pt x="196246" y="529816"/>
                </a:lnTo>
                <a:lnTo>
                  <a:pt x="186399" y="525027"/>
                </a:lnTo>
                <a:close/>
              </a:path>
              <a:path w="1177290" h="1334134">
                <a:moveTo>
                  <a:pt x="885995" y="525027"/>
                </a:moveTo>
                <a:lnTo>
                  <a:pt x="186399" y="525027"/>
                </a:lnTo>
                <a:lnTo>
                  <a:pt x="196246" y="529816"/>
                </a:lnTo>
                <a:lnTo>
                  <a:pt x="889757" y="529816"/>
                </a:lnTo>
                <a:lnTo>
                  <a:pt x="885995" y="525027"/>
                </a:lnTo>
                <a:close/>
              </a:path>
              <a:path w="1177290" h="1334134">
                <a:moveTo>
                  <a:pt x="149562" y="508697"/>
                </a:moveTo>
                <a:lnTo>
                  <a:pt x="191954" y="527874"/>
                </a:lnTo>
                <a:lnTo>
                  <a:pt x="186399" y="525027"/>
                </a:lnTo>
                <a:lnTo>
                  <a:pt x="885995" y="525027"/>
                </a:lnTo>
                <a:lnTo>
                  <a:pt x="874749" y="510715"/>
                </a:lnTo>
                <a:lnTo>
                  <a:pt x="154682" y="510715"/>
                </a:lnTo>
                <a:lnTo>
                  <a:pt x="149562" y="508697"/>
                </a:lnTo>
                <a:close/>
              </a:path>
              <a:path w="1177290" h="1334134">
                <a:moveTo>
                  <a:pt x="144400" y="506361"/>
                </a:moveTo>
                <a:lnTo>
                  <a:pt x="149562" y="508697"/>
                </a:lnTo>
                <a:lnTo>
                  <a:pt x="154682" y="510715"/>
                </a:lnTo>
                <a:lnTo>
                  <a:pt x="144400" y="506361"/>
                </a:lnTo>
                <a:close/>
              </a:path>
              <a:path w="1177290" h="1334134">
                <a:moveTo>
                  <a:pt x="871328" y="506361"/>
                </a:moveTo>
                <a:lnTo>
                  <a:pt x="144400" y="506361"/>
                </a:lnTo>
                <a:lnTo>
                  <a:pt x="154682" y="510715"/>
                </a:lnTo>
                <a:lnTo>
                  <a:pt x="874749" y="510715"/>
                </a:lnTo>
                <a:lnTo>
                  <a:pt x="871328" y="506361"/>
                </a:lnTo>
                <a:close/>
              </a:path>
              <a:path w="1177290" h="1334134">
                <a:moveTo>
                  <a:pt x="105043" y="491149"/>
                </a:moveTo>
                <a:lnTo>
                  <a:pt x="149562" y="508697"/>
                </a:lnTo>
                <a:lnTo>
                  <a:pt x="144400" y="506361"/>
                </a:lnTo>
                <a:lnTo>
                  <a:pt x="871328" y="506361"/>
                </a:lnTo>
                <a:lnTo>
                  <a:pt x="862306" y="494879"/>
                </a:lnTo>
                <a:lnTo>
                  <a:pt x="860371" y="492539"/>
                </a:lnTo>
                <a:lnTo>
                  <a:pt x="108983" y="492539"/>
                </a:lnTo>
                <a:lnTo>
                  <a:pt x="105043" y="491149"/>
                </a:lnTo>
                <a:close/>
              </a:path>
              <a:path w="1177290" h="1334134">
                <a:moveTo>
                  <a:pt x="101530" y="489764"/>
                </a:moveTo>
                <a:lnTo>
                  <a:pt x="105043" y="491149"/>
                </a:lnTo>
                <a:lnTo>
                  <a:pt x="108983" y="492539"/>
                </a:lnTo>
                <a:lnTo>
                  <a:pt x="101530" y="489764"/>
                </a:lnTo>
                <a:close/>
              </a:path>
              <a:path w="1177290" h="1334134">
                <a:moveTo>
                  <a:pt x="858077" y="489764"/>
                </a:moveTo>
                <a:lnTo>
                  <a:pt x="101530" y="489764"/>
                </a:lnTo>
                <a:lnTo>
                  <a:pt x="108983" y="492539"/>
                </a:lnTo>
                <a:lnTo>
                  <a:pt x="860371" y="492539"/>
                </a:lnTo>
                <a:lnTo>
                  <a:pt x="858077" y="489764"/>
                </a:lnTo>
                <a:close/>
              </a:path>
              <a:path w="1177290" h="1334134">
                <a:moveTo>
                  <a:pt x="84661" y="483955"/>
                </a:moveTo>
                <a:lnTo>
                  <a:pt x="105043" y="491149"/>
                </a:lnTo>
                <a:lnTo>
                  <a:pt x="101530" y="489764"/>
                </a:lnTo>
                <a:lnTo>
                  <a:pt x="858077" y="489764"/>
                </a:lnTo>
                <a:lnTo>
                  <a:pt x="855288" y="486390"/>
                </a:lnTo>
                <a:lnTo>
                  <a:pt x="854013" y="484921"/>
                </a:lnTo>
                <a:lnTo>
                  <a:pt x="87657" y="484921"/>
                </a:lnTo>
                <a:lnTo>
                  <a:pt x="84661" y="483955"/>
                </a:lnTo>
                <a:close/>
              </a:path>
              <a:path w="1177290" h="1334134">
                <a:moveTo>
                  <a:pt x="81999" y="483016"/>
                </a:moveTo>
                <a:lnTo>
                  <a:pt x="84661" y="483955"/>
                </a:lnTo>
                <a:lnTo>
                  <a:pt x="87657" y="484921"/>
                </a:lnTo>
                <a:lnTo>
                  <a:pt x="81999" y="483016"/>
                </a:lnTo>
                <a:close/>
              </a:path>
              <a:path w="1177290" h="1334134">
                <a:moveTo>
                  <a:pt x="852361" y="483016"/>
                </a:moveTo>
                <a:lnTo>
                  <a:pt x="81999" y="483016"/>
                </a:lnTo>
                <a:lnTo>
                  <a:pt x="87657" y="484921"/>
                </a:lnTo>
                <a:lnTo>
                  <a:pt x="854013" y="484921"/>
                </a:lnTo>
                <a:lnTo>
                  <a:pt x="852361" y="483016"/>
                </a:lnTo>
                <a:close/>
              </a:path>
              <a:path w="1177290" h="1334134">
                <a:moveTo>
                  <a:pt x="62199" y="476719"/>
                </a:moveTo>
                <a:lnTo>
                  <a:pt x="84661" y="483955"/>
                </a:lnTo>
                <a:lnTo>
                  <a:pt x="81999" y="483016"/>
                </a:lnTo>
                <a:lnTo>
                  <a:pt x="852361" y="483016"/>
                </a:lnTo>
                <a:lnTo>
                  <a:pt x="847781" y="477737"/>
                </a:lnTo>
                <a:lnTo>
                  <a:pt x="65624" y="477737"/>
                </a:lnTo>
                <a:lnTo>
                  <a:pt x="62199" y="476719"/>
                </a:lnTo>
                <a:close/>
              </a:path>
              <a:path w="1177290" h="1334134">
                <a:moveTo>
                  <a:pt x="60292" y="476105"/>
                </a:moveTo>
                <a:lnTo>
                  <a:pt x="62199" y="476719"/>
                </a:lnTo>
                <a:lnTo>
                  <a:pt x="65624" y="477737"/>
                </a:lnTo>
                <a:lnTo>
                  <a:pt x="60292" y="476105"/>
                </a:lnTo>
                <a:close/>
              </a:path>
              <a:path w="1177290" h="1334134">
                <a:moveTo>
                  <a:pt x="846365" y="476105"/>
                </a:moveTo>
                <a:lnTo>
                  <a:pt x="60292" y="476105"/>
                </a:lnTo>
                <a:lnTo>
                  <a:pt x="65624" y="477737"/>
                </a:lnTo>
                <a:lnTo>
                  <a:pt x="847781" y="477737"/>
                </a:lnTo>
                <a:lnTo>
                  <a:pt x="846365" y="476105"/>
                </a:lnTo>
                <a:close/>
              </a:path>
              <a:path w="1177290" h="1334134">
                <a:moveTo>
                  <a:pt x="40980" y="470410"/>
                </a:moveTo>
                <a:lnTo>
                  <a:pt x="62199" y="476719"/>
                </a:lnTo>
                <a:lnTo>
                  <a:pt x="60292" y="476105"/>
                </a:lnTo>
                <a:lnTo>
                  <a:pt x="846365" y="476105"/>
                </a:lnTo>
                <a:lnTo>
                  <a:pt x="841974" y="471044"/>
                </a:lnTo>
                <a:lnTo>
                  <a:pt x="43318" y="471044"/>
                </a:lnTo>
                <a:lnTo>
                  <a:pt x="40980" y="470410"/>
                </a:lnTo>
                <a:close/>
              </a:path>
              <a:path w="1177290" h="1334134">
                <a:moveTo>
                  <a:pt x="37987" y="469520"/>
                </a:moveTo>
                <a:lnTo>
                  <a:pt x="40980" y="470410"/>
                </a:lnTo>
                <a:lnTo>
                  <a:pt x="43318" y="471044"/>
                </a:lnTo>
                <a:lnTo>
                  <a:pt x="37987" y="469520"/>
                </a:lnTo>
                <a:close/>
              </a:path>
              <a:path w="1177290" h="1334134">
                <a:moveTo>
                  <a:pt x="840653" y="469520"/>
                </a:moveTo>
                <a:lnTo>
                  <a:pt x="37987" y="469520"/>
                </a:lnTo>
                <a:lnTo>
                  <a:pt x="43318" y="471044"/>
                </a:lnTo>
                <a:lnTo>
                  <a:pt x="841974" y="471044"/>
                </a:lnTo>
                <a:lnTo>
                  <a:pt x="840653" y="469520"/>
                </a:lnTo>
                <a:close/>
              </a:path>
              <a:path w="1177290" h="1334134">
                <a:moveTo>
                  <a:pt x="17980" y="464176"/>
                </a:moveTo>
                <a:lnTo>
                  <a:pt x="40980" y="470410"/>
                </a:lnTo>
                <a:lnTo>
                  <a:pt x="37987" y="469520"/>
                </a:lnTo>
                <a:lnTo>
                  <a:pt x="840653" y="469520"/>
                </a:lnTo>
                <a:lnTo>
                  <a:pt x="836592" y="464840"/>
                </a:lnTo>
                <a:lnTo>
                  <a:pt x="20687" y="464840"/>
                </a:lnTo>
                <a:lnTo>
                  <a:pt x="17980" y="464176"/>
                </a:lnTo>
                <a:close/>
              </a:path>
              <a:path w="1177290" h="1334134">
                <a:moveTo>
                  <a:pt x="15409" y="463480"/>
                </a:moveTo>
                <a:lnTo>
                  <a:pt x="17980" y="464176"/>
                </a:lnTo>
                <a:lnTo>
                  <a:pt x="20687" y="464840"/>
                </a:lnTo>
                <a:lnTo>
                  <a:pt x="15409" y="463480"/>
                </a:lnTo>
                <a:close/>
              </a:path>
              <a:path w="1177290" h="1334134">
                <a:moveTo>
                  <a:pt x="835412" y="463480"/>
                </a:moveTo>
                <a:lnTo>
                  <a:pt x="15409" y="463480"/>
                </a:lnTo>
                <a:lnTo>
                  <a:pt x="20687" y="464840"/>
                </a:lnTo>
                <a:lnTo>
                  <a:pt x="836592" y="464840"/>
                </a:lnTo>
                <a:lnTo>
                  <a:pt x="835412" y="463480"/>
                </a:lnTo>
                <a:close/>
              </a:path>
              <a:path w="1177290" h="1334134">
                <a:moveTo>
                  <a:pt x="0" y="0"/>
                </a:moveTo>
                <a:lnTo>
                  <a:pt x="0" y="459767"/>
                </a:lnTo>
                <a:lnTo>
                  <a:pt x="17980" y="464176"/>
                </a:lnTo>
                <a:lnTo>
                  <a:pt x="15409" y="463480"/>
                </a:lnTo>
                <a:lnTo>
                  <a:pt x="835412" y="463480"/>
                </a:lnTo>
                <a:lnTo>
                  <a:pt x="772649" y="395565"/>
                </a:lnTo>
                <a:lnTo>
                  <a:pt x="724393" y="349201"/>
                </a:lnTo>
                <a:lnTo>
                  <a:pt x="673907" y="305176"/>
                </a:lnTo>
                <a:lnTo>
                  <a:pt x="621245" y="263492"/>
                </a:lnTo>
                <a:lnTo>
                  <a:pt x="566896" y="224528"/>
                </a:lnTo>
                <a:lnTo>
                  <a:pt x="510425" y="188013"/>
                </a:lnTo>
                <a:lnTo>
                  <a:pt x="452050" y="154219"/>
                </a:lnTo>
                <a:lnTo>
                  <a:pt x="391989" y="123146"/>
                </a:lnTo>
                <a:lnTo>
                  <a:pt x="330296" y="94958"/>
                </a:lnTo>
                <a:lnTo>
                  <a:pt x="266861" y="69707"/>
                </a:lnTo>
                <a:lnTo>
                  <a:pt x="226712" y="55450"/>
                </a:lnTo>
                <a:lnTo>
                  <a:pt x="166433" y="36730"/>
                </a:lnTo>
                <a:lnTo>
                  <a:pt x="127915" y="26282"/>
                </a:lnTo>
                <a:lnTo>
                  <a:pt x="60238" y="10827"/>
                </a:lnTo>
                <a:lnTo>
                  <a:pt x="26018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ECD7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7697" y="395732"/>
            <a:ext cx="43440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Площадка</a:t>
            </a:r>
            <a:r>
              <a:rPr spc="-75" dirty="0"/>
              <a:t> </a:t>
            </a:r>
            <a:r>
              <a:rPr spc="-5" dirty="0"/>
              <a:t>форума</a:t>
            </a:r>
          </a:p>
        </p:txBody>
      </p:sp>
      <p:sp>
        <p:nvSpPr>
          <p:cNvPr id="5" name="object 5"/>
          <p:cNvSpPr/>
          <p:nvPr/>
        </p:nvSpPr>
        <p:spPr>
          <a:xfrm>
            <a:off x="603504" y="269747"/>
            <a:ext cx="658495" cy="102235"/>
          </a:xfrm>
          <a:custGeom>
            <a:avLst/>
            <a:gdLst/>
            <a:ahLst/>
            <a:cxnLst/>
            <a:rect l="l" t="t" r="r" b="b"/>
            <a:pathLst>
              <a:path w="658494" h="102235">
                <a:moveTo>
                  <a:pt x="0" y="102107"/>
                </a:moveTo>
                <a:lnTo>
                  <a:pt x="658368" y="102107"/>
                </a:lnTo>
                <a:lnTo>
                  <a:pt x="658368" y="0"/>
                </a:lnTo>
                <a:lnTo>
                  <a:pt x="0" y="0"/>
                </a:lnTo>
                <a:lnTo>
                  <a:pt x="0" y="102107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7697" y="1366520"/>
            <a:ext cx="3982085" cy="382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EC5238"/>
                </a:solidFill>
                <a:latin typeface="Arial"/>
                <a:cs typeface="Arial"/>
              </a:rPr>
              <a:t>Форум </a:t>
            </a:r>
            <a:r>
              <a:rPr sz="2000" b="1" spc="-30" dirty="0">
                <a:solidFill>
                  <a:srgbClr val="EC5238"/>
                </a:solidFill>
                <a:latin typeface="Arial"/>
                <a:cs typeface="Arial"/>
              </a:rPr>
              <a:t>будет</a:t>
            </a:r>
            <a:r>
              <a:rPr sz="2000" b="1" spc="20" dirty="0">
                <a:solidFill>
                  <a:srgbClr val="EC5238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EC5238"/>
                </a:solidFill>
                <a:latin typeface="Arial"/>
                <a:cs typeface="Arial"/>
              </a:rPr>
              <a:t>проходить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EC5238"/>
                </a:solidFill>
                <a:latin typeface="Arial"/>
                <a:cs typeface="Arial"/>
              </a:rPr>
              <a:t>на </a:t>
            </a:r>
            <a:r>
              <a:rPr sz="2000" b="1" spc="-25" dirty="0">
                <a:solidFill>
                  <a:srgbClr val="EC5238"/>
                </a:solidFill>
                <a:latin typeface="Arial"/>
                <a:cs typeface="Arial"/>
              </a:rPr>
              <a:t>ВТБ </a:t>
            </a:r>
            <a:r>
              <a:rPr sz="2000" b="1" spc="-5" dirty="0">
                <a:solidFill>
                  <a:srgbClr val="EC5238"/>
                </a:solidFill>
                <a:latin typeface="Arial"/>
                <a:cs typeface="Arial"/>
              </a:rPr>
              <a:t>Арене.</a:t>
            </a:r>
            <a:endParaRPr sz="2000">
              <a:latin typeface="Arial"/>
              <a:cs typeface="Arial"/>
            </a:endParaRPr>
          </a:p>
          <a:p>
            <a:pPr marL="12700" marR="47625">
              <a:lnSpc>
                <a:spcPct val="100000"/>
              </a:lnSpc>
              <a:spcBef>
                <a:spcPts val="505"/>
              </a:spcBef>
            </a:pPr>
            <a:r>
              <a:rPr sz="1600" dirty="0">
                <a:solidFill>
                  <a:srgbClr val="252525"/>
                </a:solidFill>
                <a:latin typeface="Arial"/>
                <a:cs typeface="Arial"/>
              </a:rPr>
              <a:t>Площадка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воплотила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в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себе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самые  </a:t>
            </a: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смелые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и современные инженерные 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решения, </a:t>
            </a: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великолепную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дизайнерскую 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концепцию </a:t>
            </a:r>
            <a:r>
              <a:rPr sz="1600" spc="-5" dirty="0">
                <a:solidFill>
                  <a:srgbClr val="252525"/>
                </a:solidFill>
                <a:latin typeface="Arial"/>
                <a:cs typeface="Arial"/>
              </a:rPr>
              <a:t>и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возможность одновременно  проводить несколько</a:t>
            </a:r>
            <a:r>
              <a:rPr sz="1600" spc="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Arial"/>
                <a:cs typeface="Arial"/>
              </a:rPr>
              <a:t>мероприятий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различного</a:t>
            </a:r>
            <a:r>
              <a:rPr sz="1600" spc="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52525"/>
                </a:solidFill>
                <a:latin typeface="Arial"/>
                <a:cs typeface="Arial"/>
              </a:rPr>
              <a:t>формата.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299085" marR="626110" indent="-286385">
              <a:lnSpc>
                <a:spcPct val="100000"/>
              </a:lnSpc>
              <a:spcBef>
                <a:spcPts val="5"/>
              </a:spcBef>
              <a:buClr>
                <a:srgbClr val="EC523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252525"/>
                </a:solidFill>
                <a:latin typeface="Arial"/>
                <a:cs typeface="Arial"/>
              </a:rPr>
              <a:t>Современное </a:t>
            </a:r>
            <a:r>
              <a:rPr sz="1600" b="1" spc="-20" dirty="0">
                <a:solidFill>
                  <a:srgbClr val="252525"/>
                </a:solidFill>
                <a:latin typeface="Arial"/>
                <a:cs typeface="Arial"/>
              </a:rPr>
              <a:t>оборудование  </a:t>
            </a:r>
            <a:r>
              <a:rPr sz="1600" b="1" spc="-10" dirty="0">
                <a:solidFill>
                  <a:srgbClr val="252525"/>
                </a:solidFill>
                <a:latin typeface="Arial"/>
                <a:cs typeface="Arial"/>
              </a:rPr>
              <a:t>для проведения</a:t>
            </a:r>
            <a:r>
              <a:rPr sz="1600" b="1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52525"/>
                </a:solidFill>
                <a:latin typeface="Arial"/>
                <a:cs typeface="Arial"/>
              </a:rPr>
              <a:t>мероприятий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C5238"/>
              </a:buClr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lr>
                <a:srgbClr val="EC523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20" dirty="0">
                <a:solidFill>
                  <a:srgbClr val="252525"/>
                </a:solidFill>
                <a:latin typeface="Arial"/>
                <a:cs typeface="Arial"/>
              </a:rPr>
              <a:t>Удобное</a:t>
            </a:r>
            <a:r>
              <a:rPr sz="1600" b="1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252525"/>
                </a:solidFill>
                <a:latin typeface="Arial"/>
                <a:cs typeface="Arial"/>
              </a:rPr>
              <a:t>месторасположение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C5238"/>
              </a:buClr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EC523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20" dirty="0">
                <a:solidFill>
                  <a:srgbClr val="252525"/>
                </a:solidFill>
                <a:latin typeface="Arial"/>
                <a:cs typeface="Arial"/>
              </a:rPr>
              <a:t>Комфортные </a:t>
            </a:r>
            <a:r>
              <a:rPr sz="1600" b="1" spc="-15" dirty="0">
                <a:solidFill>
                  <a:srgbClr val="252525"/>
                </a:solidFill>
                <a:latin typeface="Arial"/>
                <a:cs typeface="Arial"/>
              </a:rPr>
              <a:t>трибуны </a:t>
            </a:r>
            <a:r>
              <a:rPr sz="1600" b="1" spc="-10" dirty="0">
                <a:solidFill>
                  <a:srgbClr val="252525"/>
                </a:solidFill>
                <a:latin typeface="Arial"/>
                <a:cs typeface="Arial"/>
              </a:rPr>
              <a:t>для</a:t>
            </a:r>
            <a:r>
              <a:rPr sz="1600" b="1" spc="1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252525"/>
                </a:solidFill>
                <a:latin typeface="Arial"/>
                <a:cs typeface="Arial"/>
              </a:rPr>
              <a:t>зрителей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32603" y="1059180"/>
            <a:ext cx="4311396" cy="508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96047" y="966977"/>
            <a:ext cx="1648460" cy="523240"/>
          </a:xfrm>
          <a:custGeom>
            <a:avLst/>
            <a:gdLst/>
            <a:ahLst/>
            <a:cxnLst/>
            <a:rect l="l" t="t" r="r" b="b"/>
            <a:pathLst>
              <a:path w="1648459" h="523240">
                <a:moveTo>
                  <a:pt x="0" y="0"/>
                </a:moveTo>
                <a:lnTo>
                  <a:pt x="141350" y="3301"/>
                </a:lnTo>
                <a:lnTo>
                  <a:pt x="281177" y="13462"/>
                </a:lnTo>
                <a:lnTo>
                  <a:pt x="418846" y="30352"/>
                </a:lnTo>
                <a:lnTo>
                  <a:pt x="554227" y="53339"/>
                </a:lnTo>
                <a:lnTo>
                  <a:pt x="687577" y="82804"/>
                </a:lnTo>
                <a:lnTo>
                  <a:pt x="818006" y="118110"/>
                </a:lnTo>
                <a:lnTo>
                  <a:pt x="946023" y="159512"/>
                </a:lnTo>
                <a:lnTo>
                  <a:pt x="1071118" y="206756"/>
                </a:lnTo>
                <a:lnTo>
                  <a:pt x="1193037" y="259207"/>
                </a:lnTo>
                <a:lnTo>
                  <a:pt x="1311655" y="317500"/>
                </a:lnTo>
                <a:lnTo>
                  <a:pt x="1426972" y="380746"/>
                </a:lnTo>
                <a:lnTo>
                  <a:pt x="1538985" y="449199"/>
                </a:lnTo>
                <a:lnTo>
                  <a:pt x="1647062" y="522350"/>
                </a:lnTo>
                <a:lnTo>
                  <a:pt x="1647952" y="523022"/>
                </a:lnTo>
              </a:path>
            </a:pathLst>
          </a:custGeom>
          <a:ln w="1844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40402" y="966977"/>
            <a:ext cx="4403725" cy="5271770"/>
          </a:xfrm>
          <a:custGeom>
            <a:avLst/>
            <a:gdLst/>
            <a:ahLst/>
            <a:cxnLst/>
            <a:rect l="l" t="t" r="r" b="b"/>
            <a:pathLst>
              <a:path w="4403725" h="5271770">
                <a:moveTo>
                  <a:pt x="4403598" y="4748472"/>
                </a:moveTo>
                <a:lnTo>
                  <a:pt x="4294632" y="4822710"/>
                </a:lnTo>
                <a:lnTo>
                  <a:pt x="4182618" y="4890833"/>
                </a:lnTo>
                <a:lnTo>
                  <a:pt x="4067302" y="4954409"/>
                </a:lnTo>
                <a:lnTo>
                  <a:pt x="3948683" y="5012334"/>
                </a:lnTo>
                <a:lnTo>
                  <a:pt x="3826764" y="5064836"/>
                </a:lnTo>
                <a:lnTo>
                  <a:pt x="3701669" y="5112004"/>
                </a:lnTo>
                <a:lnTo>
                  <a:pt x="3573653" y="5153456"/>
                </a:lnTo>
                <a:lnTo>
                  <a:pt x="3443224" y="5188737"/>
                </a:lnTo>
                <a:lnTo>
                  <a:pt x="3309874" y="5218264"/>
                </a:lnTo>
                <a:lnTo>
                  <a:pt x="3174492" y="5241239"/>
                </a:lnTo>
                <a:lnTo>
                  <a:pt x="3036824" y="5258041"/>
                </a:lnTo>
                <a:lnTo>
                  <a:pt x="2896997" y="5268290"/>
                </a:lnTo>
                <a:lnTo>
                  <a:pt x="2755646" y="5271566"/>
                </a:lnTo>
                <a:lnTo>
                  <a:pt x="2614295" y="5268290"/>
                </a:lnTo>
                <a:lnTo>
                  <a:pt x="2474468" y="5258041"/>
                </a:lnTo>
                <a:lnTo>
                  <a:pt x="2336673" y="5241239"/>
                </a:lnTo>
                <a:lnTo>
                  <a:pt x="2201418" y="5218264"/>
                </a:lnTo>
                <a:lnTo>
                  <a:pt x="2068068" y="5188750"/>
                </a:lnTo>
                <a:lnTo>
                  <a:pt x="1937257" y="5153456"/>
                </a:lnTo>
                <a:lnTo>
                  <a:pt x="1809496" y="5111991"/>
                </a:lnTo>
                <a:lnTo>
                  <a:pt x="1684401" y="5064836"/>
                </a:lnTo>
                <a:lnTo>
                  <a:pt x="1562735" y="5012359"/>
                </a:lnTo>
                <a:lnTo>
                  <a:pt x="1443609" y="4954447"/>
                </a:lnTo>
                <a:lnTo>
                  <a:pt x="1328165" y="4890808"/>
                </a:lnTo>
                <a:lnTo>
                  <a:pt x="1216533" y="4822672"/>
                </a:lnTo>
                <a:lnTo>
                  <a:pt x="1108583" y="4749190"/>
                </a:lnTo>
                <a:lnTo>
                  <a:pt x="1004188" y="4671136"/>
                </a:lnTo>
                <a:lnTo>
                  <a:pt x="904367" y="4588129"/>
                </a:lnTo>
                <a:lnTo>
                  <a:pt x="808736" y="4501134"/>
                </a:lnTo>
                <a:lnTo>
                  <a:pt x="717550" y="4409440"/>
                </a:lnTo>
                <a:lnTo>
                  <a:pt x="630936" y="4314317"/>
                </a:lnTo>
                <a:lnTo>
                  <a:pt x="548639" y="4214622"/>
                </a:lnTo>
                <a:lnTo>
                  <a:pt x="471677" y="4110863"/>
                </a:lnTo>
                <a:lnTo>
                  <a:pt x="400176" y="4004055"/>
                </a:lnTo>
                <a:lnTo>
                  <a:pt x="333501" y="3893947"/>
                </a:lnTo>
                <a:lnTo>
                  <a:pt x="272669" y="3780282"/>
                </a:lnTo>
                <a:lnTo>
                  <a:pt x="217043" y="3663315"/>
                </a:lnTo>
                <a:lnTo>
                  <a:pt x="167512" y="3543427"/>
                </a:lnTo>
                <a:lnTo>
                  <a:pt x="124333" y="3420745"/>
                </a:lnTo>
                <a:lnTo>
                  <a:pt x="86868" y="3295650"/>
                </a:lnTo>
                <a:lnTo>
                  <a:pt x="56007" y="3167888"/>
                </a:lnTo>
                <a:lnTo>
                  <a:pt x="31623" y="3037586"/>
                </a:lnTo>
                <a:lnTo>
                  <a:pt x="14350" y="2905379"/>
                </a:lnTo>
                <a:lnTo>
                  <a:pt x="3683" y="2771648"/>
                </a:lnTo>
                <a:lnTo>
                  <a:pt x="0" y="2635758"/>
                </a:lnTo>
                <a:lnTo>
                  <a:pt x="3683" y="2499868"/>
                </a:lnTo>
                <a:lnTo>
                  <a:pt x="14350" y="2366137"/>
                </a:lnTo>
                <a:lnTo>
                  <a:pt x="31623" y="2233930"/>
                </a:lnTo>
                <a:lnTo>
                  <a:pt x="56007" y="2104136"/>
                </a:lnTo>
                <a:lnTo>
                  <a:pt x="86868" y="1975993"/>
                </a:lnTo>
                <a:lnTo>
                  <a:pt x="124333" y="1850771"/>
                </a:lnTo>
                <a:lnTo>
                  <a:pt x="167639" y="1728470"/>
                </a:lnTo>
                <a:lnTo>
                  <a:pt x="217043" y="1608582"/>
                </a:lnTo>
                <a:lnTo>
                  <a:pt x="272542" y="1491742"/>
                </a:lnTo>
                <a:lnTo>
                  <a:pt x="333501" y="1377696"/>
                </a:lnTo>
                <a:lnTo>
                  <a:pt x="400176" y="1267460"/>
                </a:lnTo>
                <a:lnTo>
                  <a:pt x="471677" y="1160526"/>
                </a:lnTo>
                <a:lnTo>
                  <a:pt x="548639" y="1057148"/>
                </a:lnTo>
                <a:lnTo>
                  <a:pt x="630809" y="957707"/>
                </a:lnTo>
                <a:lnTo>
                  <a:pt x="717423" y="862076"/>
                </a:lnTo>
                <a:lnTo>
                  <a:pt x="808736" y="770509"/>
                </a:lnTo>
                <a:lnTo>
                  <a:pt x="904494" y="683387"/>
                </a:lnTo>
                <a:lnTo>
                  <a:pt x="1004188" y="600837"/>
                </a:lnTo>
                <a:lnTo>
                  <a:pt x="1108583" y="522350"/>
                </a:lnTo>
                <a:lnTo>
                  <a:pt x="1216533" y="449325"/>
                </a:lnTo>
                <a:lnTo>
                  <a:pt x="1328165" y="380746"/>
                </a:lnTo>
                <a:lnTo>
                  <a:pt x="1443609" y="317500"/>
                </a:lnTo>
                <a:lnTo>
                  <a:pt x="1562608" y="259207"/>
                </a:lnTo>
                <a:lnTo>
                  <a:pt x="1684401" y="206756"/>
                </a:lnTo>
                <a:lnTo>
                  <a:pt x="1809496" y="159512"/>
                </a:lnTo>
                <a:lnTo>
                  <a:pt x="1937257" y="118110"/>
                </a:lnTo>
                <a:lnTo>
                  <a:pt x="2068068" y="82804"/>
                </a:lnTo>
                <a:lnTo>
                  <a:pt x="2201418" y="53339"/>
                </a:lnTo>
                <a:lnTo>
                  <a:pt x="2336673" y="30352"/>
                </a:lnTo>
                <a:lnTo>
                  <a:pt x="2474468" y="13462"/>
                </a:lnTo>
                <a:lnTo>
                  <a:pt x="2614295" y="3301"/>
                </a:lnTo>
                <a:lnTo>
                  <a:pt x="2755646" y="0"/>
                </a:lnTo>
              </a:path>
            </a:pathLst>
          </a:custGeom>
          <a:ln w="1844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76" y="1016508"/>
            <a:ext cx="4875530" cy="1800225"/>
          </a:xfrm>
          <a:custGeom>
            <a:avLst/>
            <a:gdLst/>
            <a:ahLst/>
            <a:cxnLst/>
            <a:rect l="l" t="t" r="r" b="b"/>
            <a:pathLst>
              <a:path w="4875530" h="1800225">
                <a:moveTo>
                  <a:pt x="0" y="1799844"/>
                </a:moveTo>
                <a:lnTo>
                  <a:pt x="4875276" y="1799844"/>
                </a:lnTo>
                <a:lnTo>
                  <a:pt x="4875276" y="0"/>
                </a:lnTo>
                <a:lnTo>
                  <a:pt x="0" y="0"/>
                </a:lnTo>
                <a:lnTo>
                  <a:pt x="0" y="1799844"/>
                </a:lnTo>
                <a:close/>
              </a:path>
            </a:pathLst>
          </a:custGeom>
          <a:solidFill>
            <a:srgbClr val="F8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3605" y="439369"/>
            <a:ext cx="33242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Охват</a:t>
            </a:r>
            <a:r>
              <a:rPr spc="-85" dirty="0"/>
              <a:t> </a:t>
            </a:r>
            <a:r>
              <a:rPr dirty="0"/>
              <a:t>проекта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2317" y="1186687"/>
            <a:ext cx="3198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52112"/>
                </a:solidFill>
                <a:latin typeface="Arial"/>
                <a:cs typeface="Arial"/>
              </a:rPr>
              <a:t>Общий </a:t>
            </a:r>
            <a:r>
              <a:rPr sz="1600" spc="-20" dirty="0">
                <a:solidFill>
                  <a:srgbClr val="552112"/>
                </a:solidFill>
                <a:latin typeface="Arial"/>
                <a:cs typeface="Arial"/>
              </a:rPr>
              <a:t>охват </a:t>
            </a:r>
            <a:r>
              <a:rPr sz="1600" spc="-5" dirty="0">
                <a:solidFill>
                  <a:srgbClr val="552112"/>
                </a:solidFill>
                <a:latin typeface="Arial"/>
                <a:cs typeface="Arial"/>
              </a:rPr>
              <a:t>проекта с</a:t>
            </a:r>
            <a:r>
              <a:rPr sz="1600" spc="5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52112"/>
                </a:solidFill>
                <a:latin typeface="Arial"/>
                <a:cs typeface="Arial"/>
              </a:rPr>
              <a:t>учетом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spc="-5" dirty="0">
                <a:solidFill>
                  <a:srgbClr val="552112"/>
                </a:solidFill>
                <a:latin typeface="Arial"/>
                <a:cs typeface="Arial"/>
              </a:rPr>
              <a:t>многоканальности и</a:t>
            </a:r>
            <a:r>
              <a:rPr sz="1600" spc="6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52112"/>
                </a:solidFill>
                <a:latin typeface="Arial"/>
                <a:cs typeface="Arial"/>
              </a:rPr>
              <a:t>пересечения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spc="-15" dirty="0">
                <a:solidFill>
                  <a:srgbClr val="552112"/>
                </a:solidFill>
                <a:latin typeface="Arial"/>
                <a:cs typeface="Arial"/>
              </a:rPr>
              <a:t>аудитории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2317" y="2131822"/>
            <a:ext cx="22948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552112"/>
                </a:solidFill>
                <a:latin typeface="Arial"/>
                <a:cs typeface="Arial"/>
              </a:rPr>
              <a:t>Охват </a:t>
            </a:r>
            <a:r>
              <a:rPr sz="1600" spc="-10" dirty="0">
                <a:solidFill>
                  <a:srgbClr val="552112"/>
                </a:solidFill>
                <a:latin typeface="Arial"/>
                <a:cs typeface="Arial"/>
              </a:rPr>
              <a:t>информационной  </a:t>
            </a:r>
            <a:r>
              <a:rPr sz="1600" spc="-5" dirty="0">
                <a:solidFill>
                  <a:srgbClr val="552112"/>
                </a:solidFill>
                <a:latin typeface="Arial"/>
                <a:cs typeface="Arial"/>
              </a:rPr>
              <a:t>кампании</a:t>
            </a:r>
            <a:r>
              <a:rPr sz="1600" spc="2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52112"/>
                </a:solidFill>
                <a:latin typeface="Arial"/>
                <a:cs typeface="Arial"/>
              </a:rPr>
              <a:t>проекта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202" y="2908757"/>
            <a:ext cx="4095750" cy="353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Ключевые офлайн- </a:t>
            </a:r>
            <a:r>
              <a:rPr sz="1600" b="1" spc="-5" dirty="0">
                <a:latin typeface="Arial"/>
                <a:cs typeface="Arial"/>
              </a:rPr>
              <a:t>и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онлайн-каналы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Arial"/>
                <a:cs typeface="Arial"/>
              </a:rPr>
              <a:t>коммуникации:</a:t>
            </a:r>
            <a:endParaRPr sz="1600">
              <a:latin typeface="Arial"/>
              <a:cs typeface="Arial"/>
            </a:endParaRPr>
          </a:p>
          <a:p>
            <a:pPr marL="299085" marR="434975" indent="-286385">
              <a:lnSpc>
                <a:spcPct val="100000"/>
              </a:lnSpc>
              <a:spcBef>
                <a:spcPts val="595"/>
              </a:spcBef>
              <a:buClr>
                <a:srgbClr val="EC5238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latin typeface="Arial"/>
                <a:cs typeface="Arial"/>
              </a:rPr>
              <a:t>Печатные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электронные СМИ,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ведущие  </a:t>
            </a:r>
            <a:r>
              <a:rPr sz="1400" spc="-10" dirty="0">
                <a:latin typeface="Arial"/>
                <a:cs typeface="Arial"/>
              </a:rPr>
              <a:t>федеральные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региональные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издания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EC5238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Наружная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индор-реклама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EC5238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Видео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аудиоролики, </a:t>
            </a:r>
            <a:r>
              <a:rPr sz="1400" spc="-5" dirty="0">
                <a:latin typeface="Arial"/>
                <a:cs typeface="Arial"/>
              </a:rPr>
              <a:t>интеграции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передачи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10" dirty="0">
                <a:latin typeface="Arial"/>
                <a:cs typeface="Arial"/>
              </a:rPr>
              <a:t>федеральных </a:t>
            </a:r>
            <a:r>
              <a:rPr sz="1400" spc="-15" dirty="0">
                <a:latin typeface="Arial"/>
                <a:cs typeface="Arial"/>
              </a:rPr>
              <a:t>теле-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радиоканалах</a:t>
            </a:r>
            <a:endParaRPr sz="1400">
              <a:latin typeface="Arial"/>
              <a:cs typeface="Arial"/>
            </a:endParaRPr>
          </a:p>
          <a:p>
            <a:pPr marL="299085" marR="339090" indent="-286385">
              <a:lnSpc>
                <a:spcPct val="100000"/>
              </a:lnSpc>
              <a:spcBef>
                <a:spcPts val="600"/>
              </a:spcBef>
              <a:buClr>
                <a:srgbClr val="EC5238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15" dirty="0">
                <a:latin typeface="Arial"/>
                <a:cs typeface="Arial"/>
              </a:rPr>
              <a:t>Таргетированная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контекстная </a:t>
            </a:r>
            <a:r>
              <a:rPr sz="1400" dirty="0">
                <a:latin typeface="Arial"/>
                <a:cs typeface="Arial"/>
              </a:rPr>
              <a:t>кампания  в </a:t>
            </a:r>
            <a:r>
              <a:rPr sz="1400" spc="-10" dirty="0">
                <a:latin typeface="Arial"/>
                <a:cs typeface="Arial"/>
              </a:rPr>
              <a:t>интернете, </a:t>
            </a:r>
            <a:r>
              <a:rPr sz="1400" spc="-5" dirty="0">
                <a:latin typeface="Arial"/>
                <a:cs typeface="Arial"/>
              </a:rPr>
              <a:t>развитие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сообществ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социальных </a:t>
            </a:r>
            <a:r>
              <a:rPr sz="1400" spc="-15" dirty="0">
                <a:latin typeface="Arial"/>
                <a:cs typeface="Arial"/>
              </a:rPr>
              <a:t>сетях,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подкасты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EC5238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Интеграции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0" dirty="0">
                <a:latin typeface="Arial"/>
                <a:cs typeface="Arial"/>
              </a:rPr>
              <a:t>популярными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блогерами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лидерами </a:t>
            </a:r>
            <a:r>
              <a:rPr sz="1400" spc="-10" dirty="0">
                <a:latin typeface="Arial"/>
                <a:cs typeface="Arial"/>
              </a:rPr>
              <a:t>общественного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мнения</a:t>
            </a:r>
            <a:endParaRPr sz="1400">
              <a:latin typeface="Arial"/>
              <a:cs typeface="Arial"/>
            </a:endParaRPr>
          </a:p>
          <a:p>
            <a:pPr marL="299085" marR="256540" indent="-286385">
              <a:lnSpc>
                <a:spcPct val="100000"/>
              </a:lnSpc>
              <a:spcBef>
                <a:spcPts val="600"/>
              </a:spcBef>
              <a:buClr>
                <a:srgbClr val="EC5238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"/>
                <a:cs typeface="Arial"/>
              </a:rPr>
              <a:t>Специальные </a:t>
            </a:r>
            <a:r>
              <a:rPr sz="1400" dirty="0">
                <a:latin typeface="Arial"/>
                <a:cs typeface="Arial"/>
              </a:rPr>
              <a:t>проекты: игровые </a:t>
            </a:r>
            <a:r>
              <a:rPr sz="1400" spc="-10" dirty="0">
                <a:latin typeface="Arial"/>
                <a:cs typeface="Arial"/>
              </a:rPr>
              <a:t>механики,  городские </a:t>
            </a:r>
            <a:r>
              <a:rPr sz="1400" dirty="0">
                <a:latin typeface="Arial"/>
                <a:cs typeface="Arial"/>
              </a:rPr>
              <a:t>активности и не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только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3504" y="260604"/>
            <a:ext cx="658495" cy="100965"/>
          </a:xfrm>
          <a:custGeom>
            <a:avLst/>
            <a:gdLst/>
            <a:ahLst/>
            <a:cxnLst/>
            <a:rect l="l" t="t" r="r" b="b"/>
            <a:pathLst>
              <a:path w="658494" h="100964">
                <a:moveTo>
                  <a:pt x="0" y="100584"/>
                </a:moveTo>
                <a:lnTo>
                  <a:pt x="658368" y="100584"/>
                </a:lnTo>
                <a:lnTo>
                  <a:pt x="658368" y="0"/>
                </a:lnTo>
                <a:lnTo>
                  <a:pt x="0" y="0"/>
                </a:lnTo>
                <a:lnTo>
                  <a:pt x="0" y="100584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2045" y="180502"/>
            <a:ext cx="196658" cy="365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27345" y="245354"/>
            <a:ext cx="108585" cy="154940"/>
          </a:xfrm>
          <a:custGeom>
            <a:avLst/>
            <a:gdLst/>
            <a:ahLst/>
            <a:cxnLst/>
            <a:rect l="l" t="t" r="r" b="b"/>
            <a:pathLst>
              <a:path w="108584" h="154940">
                <a:moveTo>
                  <a:pt x="90668" y="0"/>
                </a:moveTo>
                <a:lnTo>
                  <a:pt x="68346" y="5236"/>
                </a:lnTo>
                <a:lnTo>
                  <a:pt x="58496" y="7304"/>
                </a:lnTo>
                <a:lnTo>
                  <a:pt x="52649" y="8755"/>
                </a:lnTo>
                <a:lnTo>
                  <a:pt x="9146" y="38719"/>
                </a:lnTo>
                <a:lnTo>
                  <a:pt x="0" y="87454"/>
                </a:lnTo>
                <a:lnTo>
                  <a:pt x="3531" y="113608"/>
                </a:lnTo>
                <a:lnTo>
                  <a:pt x="13988" y="134912"/>
                </a:lnTo>
                <a:lnTo>
                  <a:pt x="31162" y="149247"/>
                </a:lnTo>
                <a:lnTo>
                  <a:pt x="54845" y="154495"/>
                </a:lnTo>
                <a:lnTo>
                  <a:pt x="77058" y="150100"/>
                </a:lnTo>
                <a:lnTo>
                  <a:pt x="93860" y="138464"/>
                </a:lnTo>
                <a:lnTo>
                  <a:pt x="94328" y="137735"/>
                </a:lnTo>
                <a:lnTo>
                  <a:pt x="54845" y="137735"/>
                </a:lnTo>
                <a:lnTo>
                  <a:pt x="40222" y="134194"/>
                </a:lnTo>
                <a:lnTo>
                  <a:pt x="29436" y="124710"/>
                </a:lnTo>
                <a:lnTo>
                  <a:pt x="22763" y="110989"/>
                </a:lnTo>
                <a:lnTo>
                  <a:pt x="20477" y="94741"/>
                </a:lnTo>
                <a:lnTo>
                  <a:pt x="26170" y="85029"/>
                </a:lnTo>
                <a:lnTo>
                  <a:pt x="34734" y="77162"/>
                </a:lnTo>
                <a:lnTo>
                  <a:pt x="35968" y="76524"/>
                </a:lnTo>
                <a:lnTo>
                  <a:pt x="18281" y="76524"/>
                </a:lnTo>
                <a:lnTo>
                  <a:pt x="18281" y="75066"/>
                </a:lnTo>
                <a:lnTo>
                  <a:pt x="19021" y="73610"/>
                </a:lnTo>
                <a:lnTo>
                  <a:pt x="19142" y="72231"/>
                </a:lnTo>
                <a:lnTo>
                  <a:pt x="35057" y="34862"/>
                </a:lnTo>
                <a:lnTo>
                  <a:pt x="82625" y="20412"/>
                </a:lnTo>
                <a:lnTo>
                  <a:pt x="91384" y="18223"/>
                </a:lnTo>
                <a:lnTo>
                  <a:pt x="96515" y="16772"/>
                </a:lnTo>
                <a:lnTo>
                  <a:pt x="90668" y="0"/>
                </a:lnTo>
                <a:close/>
              </a:path>
              <a:path w="108584" h="154940">
                <a:moveTo>
                  <a:pt x="96594" y="69965"/>
                </a:moveTo>
                <a:lnTo>
                  <a:pt x="55560" y="69965"/>
                </a:lnTo>
                <a:lnTo>
                  <a:pt x="68914" y="72231"/>
                </a:lnTo>
                <a:lnTo>
                  <a:pt x="79048" y="78801"/>
                </a:lnTo>
                <a:lnTo>
                  <a:pt x="85481" y="89333"/>
                </a:lnTo>
                <a:lnTo>
                  <a:pt x="87732" y="103486"/>
                </a:lnTo>
                <a:lnTo>
                  <a:pt x="85265" y="117138"/>
                </a:lnTo>
                <a:lnTo>
                  <a:pt x="78413" y="127989"/>
                </a:lnTo>
                <a:lnTo>
                  <a:pt x="67998" y="135150"/>
                </a:lnTo>
                <a:lnTo>
                  <a:pt x="54845" y="137735"/>
                </a:lnTo>
                <a:lnTo>
                  <a:pt x="94328" y="137735"/>
                </a:lnTo>
                <a:lnTo>
                  <a:pt x="104496" y="121909"/>
                </a:lnTo>
                <a:lnTo>
                  <a:pt x="108210" y="102758"/>
                </a:lnTo>
                <a:lnTo>
                  <a:pt x="104680" y="82525"/>
                </a:lnTo>
                <a:lnTo>
                  <a:pt x="96594" y="69965"/>
                </a:lnTo>
                <a:close/>
              </a:path>
              <a:path w="108584" h="154940">
                <a:moveTo>
                  <a:pt x="59952" y="53933"/>
                </a:moveTo>
                <a:lnTo>
                  <a:pt x="47395" y="55516"/>
                </a:lnTo>
                <a:lnTo>
                  <a:pt x="35656" y="60036"/>
                </a:lnTo>
                <a:lnTo>
                  <a:pt x="25833" y="67153"/>
                </a:lnTo>
                <a:lnTo>
                  <a:pt x="19021" y="76524"/>
                </a:lnTo>
                <a:lnTo>
                  <a:pt x="35968" y="76524"/>
                </a:lnTo>
                <a:lnTo>
                  <a:pt x="44940" y="71890"/>
                </a:lnTo>
                <a:lnTo>
                  <a:pt x="55560" y="69965"/>
                </a:lnTo>
                <a:lnTo>
                  <a:pt x="96594" y="69965"/>
                </a:lnTo>
                <a:lnTo>
                  <a:pt x="94776" y="67142"/>
                </a:lnTo>
                <a:lnTo>
                  <a:pt x="79524" y="57361"/>
                </a:lnTo>
                <a:lnTo>
                  <a:pt x="59952" y="53933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48706" y="297837"/>
            <a:ext cx="93980" cy="98425"/>
          </a:xfrm>
          <a:custGeom>
            <a:avLst/>
            <a:gdLst/>
            <a:ahLst/>
            <a:cxnLst/>
            <a:rect l="l" t="t" r="r" b="b"/>
            <a:pathLst>
              <a:path w="93979" h="98425">
                <a:moveTo>
                  <a:pt x="19737" y="0"/>
                </a:moveTo>
                <a:lnTo>
                  <a:pt x="0" y="0"/>
                </a:lnTo>
                <a:lnTo>
                  <a:pt x="0" y="98368"/>
                </a:lnTo>
                <a:lnTo>
                  <a:pt x="17541" y="98368"/>
                </a:lnTo>
                <a:lnTo>
                  <a:pt x="39878" y="70679"/>
                </a:lnTo>
                <a:lnTo>
                  <a:pt x="18997" y="70679"/>
                </a:lnTo>
                <a:lnTo>
                  <a:pt x="19737" y="69220"/>
                </a:lnTo>
                <a:lnTo>
                  <a:pt x="19737" y="0"/>
                </a:lnTo>
                <a:close/>
              </a:path>
              <a:path w="93979" h="98425">
                <a:moveTo>
                  <a:pt x="93580" y="27687"/>
                </a:moveTo>
                <a:lnTo>
                  <a:pt x="75298" y="27687"/>
                </a:lnTo>
                <a:lnTo>
                  <a:pt x="74558" y="29143"/>
                </a:lnTo>
                <a:lnTo>
                  <a:pt x="73842" y="32057"/>
                </a:lnTo>
                <a:lnTo>
                  <a:pt x="73842" y="98368"/>
                </a:lnTo>
                <a:lnTo>
                  <a:pt x="93580" y="98368"/>
                </a:lnTo>
                <a:lnTo>
                  <a:pt x="93580" y="27687"/>
                </a:lnTo>
                <a:close/>
              </a:path>
              <a:path w="93979" h="98425">
                <a:moveTo>
                  <a:pt x="93579" y="0"/>
                </a:moveTo>
                <a:lnTo>
                  <a:pt x="76013" y="0"/>
                </a:lnTo>
                <a:lnTo>
                  <a:pt x="19737" y="70679"/>
                </a:lnTo>
                <a:lnTo>
                  <a:pt x="39878" y="70679"/>
                </a:lnTo>
                <a:lnTo>
                  <a:pt x="74558" y="27687"/>
                </a:lnTo>
                <a:lnTo>
                  <a:pt x="93580" y="27687"/>
                </a:lnTo>
                <a:lnTo>
                  <a:pt x="93579" y="0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55436" y="295648"/>
            <a:ext cx="83185" cy="104775"/>
          </a:xfrm>
          <a:custGeom>
            <a:avLst/>
            <a:gdLst/>
            <a:ahLst/>
            <a:cxnLst/>
            <a:rect l="l" t="t" r="r" b="b"/>
            <a:pathLst>
              <a:path w="83184" h="104775">
                <a:moveTo>
                  <a:pt x="8042" y="76510"/>
                </a:moveTo>
                <a:lnTo>
                  <a:pt x="0" y="90356"/>
                </a:lnTo>
                <a:lnTo>
                  <a:pt x="7623" y="95901"/>
                </a:lnTo>
                <a:lnTo>
                  <a:pt x="17171" y="100284"/>
                </a:lnTo>
                <a:lnTo>
                  <a:pt x="28366" y="103166"/>
                </a:lnTo>
                <a:lnTo>
                  <a:pt x="40930" y="104202"/>
                </a:lnTo>
                <a:lnTo>
                  <a:pt x="57308" y="101982"/>
                </a:lnTo>
                <a:lnTo>
                  <a:pt x="70536" y="95731"/>
                </a:lnTo>
                <a:lnTo>
                  <a:pt x="78118" y="87441"/>
                </a:lnTo>
                <a:lnTo>
                  <a:pt x="38019" y="87441"/>
                </a:lnTo>
                <a:lnTo>
                  <a:pt x="30146" y="86656"/>
                </a:lnTo>
                <a:lnTo>
                  <a:pt x="22207" y="84435"/>
                </a:lnTo>
                <a:lnTo>
                  <a:pt x="14680" y="80985"/>
                </a:lnTo>
                <a:lnTo>
                  <a:pt x="8042" y="76510"/>
                </a:lnTo>
                <a:close/>
              </a:path>
              <a:path w="83184" h="104775">
                <a:moveTo>
                  <a:pt x="77232" y="16030"/>
                </a:moveTo>
                <a:lnTo>
                  <a:pt x="52624" y="16030"/>
                </a:lnTo>
                <a:lnTo>
                  <a:pt x="59212" y="21130"/>
                </a:lnTo>
                <a:lnTo>
                  <a:pt x="59212" y="37891"/>
                </a:lnTo>
                <a:lnTo>
                  <a:pt x="53364" y="43719"/>
                </a:lnTo>
                <a:lnTo>
                  <a:pt x="27780" y="43719"/>
                </a:lnTo>
                <a:lnTo>
                  <a:pt x="27780" y="59021"/>
                </a:lnTo>
                <a:lnTo>
                  <a:pt x="57016" y="59021"/>
                </a:lnTo>
                <a:lnTo>
                  <a:pt x="62863" y="62666"/>
                </a:lnTo>
                <a:lnTo>
                  <a:pt x="62863" y="71409"/>
                </a:lnTo>
                <a:lnTo>
                  <a:pt x="61139" y="77911"/>
                </a:lnTo>
                <a:lnTo>
                  <a:pt x="56196" y="82978"/>
                </a:lnTo>
                <a:lnTo>
                  <a:pt x="48375" y="86269"/>
                </a:lnTo>
                <a:lnTo>
                  <a:pt x="38019" y="87441"/>
                </a:lnTo>
                <a:lnTo>
                  <a:pt x="78118" y="87441"/>
                </a:lnTo>
                <a:lnTo>
                  <a:pt x="79379" y="86064"/>
                </a:lnTo>
                <a:lnTo>
                  <a:pt x="82601" y="73595"/>
                </a:lnTo>
                <a:lnTo>
                  <a:pt x="81254" y="64931"/>
                </a:lnTo>
                <a:lnTo>
                  <a:pt x="77302" y="57837"/>
                </a:lnTo>
                <a:lnTo>
                  <a:pt x="70881" y="52794"/>
                </a:lnTo>
                <a:lnTo>
                  <a:pt x="62123" y="50278"/>
                </a:lnTo>
                <a:lnTo>
                  <a:pt x="62123" y="49550"/>
                </a:lnTo>
                <a:lnTo>
                  <a:pt x="69812" y="46020"/>
                </a:lnTo>
                <a:lnTo>
                  <a:pt x="75301" y="40987"/>
                </a:lnTo>
                <a:lnTo>
                  <a:pt x="78592" y="34588"/>
                </a:lnTo>
                <a:lnTo>
                  <a:pt x="79689" y="26959"/>
                </a:lnTo>
                <a:lnTo>
                  <a:pt x="77232" y="16030"/>
                </a:lnTo>
                <a:close/>
              </a:path>
              <a:path w="83184" h="104775">
                <a:moveTo>
                  <a:pt x="42385" y="0"/>
                </a:moveTo>
                <a:lnTo>
                  <a:pt x="31994" y="705"/>
                </a:lnTo>
                <a:lnTo>
                  <a:pt x="21744" y="2913"/>
                </a:lnTo>
                <a:lnTo>
                  <a:pt x="11767" y="6760"/>
                </a:lnTo>
                <a:lnTo>
                  <a:pt x="2195" y="12385"/>
                </a:lnTo>
                <a:lnTo>
                  <a:pt x="10238" y="26231"/>
                </a:lnTo>
                <a:lnTo>
                  <a:pt x="17266" y="21870"/>
                </a:lnTo>
                <a:lnTo>
                  <a:pt x="24847" y="18671"/>
                </a:lnTo>
                <a:lnTo>
                  <a:pt x="32432" y="16701"/>
                </a:lnTo>
                <a:lnTo>
                  <a:pt x="39474" y="16030"/>
                </a:lnTo>
                <a:lnTo>
                  <a:pt x="77232" y="16030"/>
                </a:lnTo>
                <a:lnTo>
                  <a:pt x="77153" y="15677"/>
                </a:lnTo>
                <a:lnTo>
                  <a:pt x="69817" y="7195"/>
                </a:lnTo>
                <a:lnTo>
                  <a:pt x="58092" y="1855"/>
                </a:lnTo>
                <a:lnTo>
                  <a:pt x="42385" y="0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1927" y="354383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20" h="41910">
                <a:moveTo>
                  <a:pt x="0" y="41843"/>
                </a:moveTo>
                <a:lnTo>
                  <a:pt x="19737" y="41843"/>
                </a:lnTo>
                <a:lnTo>
                  <a:pt x="19737" y="0"/>
                </a:lnTo>
                <a:lnTo>
                  <a:pt x="0" y="0"/>
                </a:lnTo>
                <a:lnTo>
                  <a:pt x="0" y="41843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51927" y="346775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099" y="0"/>
                </a:lnTo>
              </a:path>
            </a:pathLst>
          </a:custGeom>
          <a:ln w="15215">
            <a:solidFill>
              <a:srgbClr val="5521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51927" y="297324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20" h="41910">
                <a:moveTo>
                  <a:pt x="0" y="41843"/>
                </a:moveTo>
                <a:lnTo>
                  <a:pt x="19737" y="41843"/>
                </a:lnTo>
                <a:lnTo>
                  <a:pt x="19737" y="0"/>
                </a:lnTo>
                <a:lnTo>
                  <a:pt x="0" y="0"/>
                </a:lnTo>
                <a:lnTo>
                  <a:pt x="0" y="41843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24289" y="353942"/>
            <a:ext cx="20320" cy="42545"/>
          </a:xfrm>
          <a:custGeom>
            <a:avLst/>
            <a:gdLst/>
            <a:ahLst/>
            <a:cxnLst/>
            <a:rect l="l" t="t" r="r" b="b"/>
            <a:pathLst>
              <a:path w="20320" h="42545">
                <a:moveTo>
                  <a:pt x="19737" y="0"/>
                </a:moveTo>
                <a:lnTo>
                  <a:pt x="0" y="0"/>
                </a:lnTo>
                <a:lnTo>
                  <a:pt x="0" y="42263"/>
                </a:lnTo>
                <a:lnTo>
                  <a:pt x="19737" y="42263"/>
                </a:lnTo>
                <a:lnTo>
                  <a:pt x="19737" y="0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4289" y="297837"/>
            <a:ext cx="20320" cy="41275"/>
          </a:xfrm>
          <a:custGeom>
            <a:avLst/>
            <a:gdLst/>
            <a:ahLst/>
            <a:cxnLst/>
            <a:rect l="l" t="t" r="r" b="b"/>
            <a:pathLst>
              <a:path w="20320" h="41275">
                <a:moveTo>
                  <a:pt x="19737" y="0"/>
                </a:moveTo>
                <a:lnTo>
                  <a:pt x="0" y="0"/>
                </a:lnTo>
                <a:lnTo>
                  <a:pt x="0" y="40802"/>
                </a:lnTo>
                <a:lnTo>
                  <a:pt x="19737" y="40802"/>
                </a:lnTo>
                <a:lnTo>
                  <a:pt x="19737" y="0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57916" y="295648"/>
            <a:ext cx="95885" cy="104775"/>
          </a:xfrm>
          <a:custGeom>
            <a:avLst/>
            <a:gdLst/>
            <a:ahLst/>
            <a:cxnLst/>
            <a:rect l="l" t="t" r="r" b="b"/>
            <a:pathLst>
              <a:path w="95884" h="104775">
                <a:moveTo>
                  <a:pt x="47517" y="0"/>
                </a:moveTo>
                <a:lnTo>
                  <a:pt x="27759" y="3996"/>
                </a:lnTo>
                <a:lnTo>
                  <a:pt x="12795" y="15029"/>
                </a:lnTo>
                <a:lnTo>
                  <a:pt x="3313" y="31663"/>
                </a:lnTo>
                <a:lnTo>
                  <a:pt x="0" y="52465"/>
                </a:lnTo>
                <a:lnTo>
                  <a:pt x="3508" y="72845"/>
                </a:lnTo>
                <a:lnTo>
                  <a:pt x="13803" y="89264"/>
                </a:lnTo>
                <a:lnTo>
                  <a:pt x="30538" y="100217"/>
                </a:lnTo>
                <a:lnTo>
                  <a:pt x="53365" y="104202"/>
                </a:lnTo>
                <a:lnTo>
                  <a:pt x="65423" y="103268"/>
                </a:lnTo>
                <a:lnTo>
                  <a:pt x="76312" y="100558"/>
                </a:lnTo>
                <a:lnTo>
                  <a:pt x="85967" y="96209"/>
                </a:lnTo>
                <a:lnTo>
                  <a:pt x="94320" y="90356"/>
                </a:lnTo>
                <a:lnTo>
                  <a:pt x="92627" y="87442"/>
                </a:lnTo>
                <a:lnTo>
                  <a:pt x="54105" y="87441"/>
                </a:lnTo>
                <a:lnTo>
                  <a:pt x="39790" y="85346"/>
                </a:lnTo>
                <a:lnTo>
                  <a:pt x="29519" y="79426"/>
                </a:lnTo>
                <a:lnTo>
                  <a:pt x="22949" y="70226"/>
                </a:lnTo>
                <a:lnTo>
                  <a:pt x="19737" y="58293"/>
                </a:lnTo>
                <a:lnTo>
                  <a:pt x="95035" y="58293"/>
                </a:lnTo>
                <a:lnTo>
                  <a:pt x="95775" y="56835"/>
                </a:lnTo>
                <a:lnTo>
                  <a:pt x="95775" y="52465"/>
                </a:lnTo>
                <a:lnTo>
                  <a:pt x="94495" y="42991"/>
                </a:lnTo>
                <a:lnTo>
                  <a:pt x="20477" y="42991"/>
                </a:lnTo>
                <a:lnTo>
                  <a:pt x="23687" y="32323"/>
                </a:lnTo>
                <a:lnTo>
                  <a:pt x="29704" y="23772"/>
                </a:lnTo>
                <a:lnTo>
                  <a:pt x="38053" y="18090"/>
                </a:lnTo>
                <a:lnTo>
                  <a:pt x="48257" y="16030"/>
                </a:lnTo>
                <a:lnTo>
                  <a:pt x="84781" y="16030"/>
                </a:lnTo>
                <a:lnTo>
                  <a:pt x="84257" y="15029"/>
                </a:lnTo>
                <a:lnTo>
                  <a:pt x="69244" y="3996"/>
                </a:lnTo>
                <a:lnTo>
                  <a:pt x="47517" y="0"/>
                </a:lnTo>
                <a:close/>
              </a:path>
              <a:path w="95884" h="104775">
                <a:moveTo>
                  <a:pt x="86277" y="76510"/>
                </a:moveTo>
                <a:lnTo>
                  <a:pt x="80008" y="80678"/>
                </a:lnTo>
                <a:lnTo>
                  <a:pt x="72374" y="84162"/>
                </a:lnTo>
                <a:lnTo>
                  <a:pt x="63649" y="86553"/>
                </a:lnTo>
                <a:lnTo>
                  <a:pt x="54105" y="87441"/>
                </a:lnTo>
                <a:lnTo>
                  <a:pt x="92627" y="87442"/>
                </a:lnTo>
                <a:lnTo>
                  <a:pt x="86277" y="76510"/>
                </a:lnTo>
                <a:close/>
              </a:path>
              <a:path w="95884" h="104775">
                <a:moveTo>
                  <a:pt x="84781" y="16030"/>
                </a:moveTo>
                <a:lnTo>
                  <a:pt x="48257" y="16030"/>
                </a:lnTo>
                <a:lnTo>
                  <a:pt x="60218" y="18193"/>
                </a:lnTo>
                <a:lnTo>
                  <a:pt x="68815" y="24045"/>
                </a:lnTo>
                <a:lnTo>
                  <a:pt x="74258" y="32630"/>
                </a:lnTo>
                <a:lnTo>
                  <a:pt x="76753" y="42991"/>
                </a:lnTo>
                <a:lnTo>
                  <a:pt x="94495" y="42991"/>
                </a:lnTo>
                <a:lnTo>
                  <a:pt x="92964" y="31663"/>
                </a:lnTo>
                <a:lnTo>
                  <a:pt x="84781" y="16030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66842" y="294910"/>
            <a:ext cx="93345" cy="105410"/>
          </a:xfrm>
          <a:custGeom>
            <a:avLst/>
            <a:gdLst/>
            <a:ahLst/>
            <a:cxnLst/>
            <a:rect l="l" t="t" r="r" b="b"/>
            <a:pathLst>
              <a:path w="93345" h="105410">
                <a:moveTo>
                  <a:pt x="52624" y="0"/>
                </a:moveTo>
                <a:lnTo>
                  <a:pt x="31141" y="3997"/>
                </a:lnTo>
                <a:lnTo>
                  <a:pt x="14525" y="15032"/>
                </a:lnTo>
                <a:lnTo>
                  <a:pt x="3802" y="31669"/>
                </a:lnTo>
                <a:lnTo>
                  <a:pt x="0" y="52472"/>
                </a:lnTo>
                <a:lnTo>
                  <a:pt x="3814" y="72967"/>
                </a:lnTo>
                <a:lnTo>
                  <a:pt x="14618" y="89636"/>
                </a:lnTo>
                <a:lnTo>
                  <a:pt x="31454" y="100841"/>
                </a:lnTo>
                <a:lnTo>
                  <a:pt x="53365" y="104940"/>
                </a:lnTo>
                <a:lnTo>
                  <a:pt x="64567" y="104120"/>
                </a:lnTo>
                <a:lnTo>
                  <a:pt x="75017" y="101660"/>
                </a:lnTo>
                <a:lnTo>
                  <a:pt x="84510" y="97561"/>
                </a:lnTo>
                <a:lnTo>
                  <a:pt x="92839" y="91822"/>
                </a:lnTo>
                <a:lnTo>
                  <a:pt x="90300" y="87451"/>
                </a:lnTo>
                <a:lnTo>
                  <a:pt x="54820" y="87451"/>
                </a:lnTo>
                <a:lnTo>
                  <a:pt x="40710" y="84833"/>
                </a:lnTo>
                <a:lnTo>
                  <a:pt x="29609" y="77432"/>
                </a:lnTo>
                <a:lnTo>
                  <a:pt x="22343" y="65932"/>
                </a:lnTo>
                <a:lnTo>
                  <a:pt x="19737" y="51016"/>
                </a:lnTo>
                <a:lnTo>
                  <a:pt x="21907" y="38092"/>
                </a:lnTo>
                <a:lnTo>
                  <a:pt x="28326" y="27424"/>
                </a:lnTo>
                <a:lnTo>
                  <a:pt x="38857" y="20171"/>
                </a:lnTo>
                <a:lnTo>
                  <a:pt x="53364" y="17495"/>
                </a:lnTo>
                <a:lnTo>
                  <a:pt x="90343" y="17495"/>
                </a:lnTo>
                <a:lnTo>
                  <a:pt x="92839" y="13123"/>
                </a:lnTo>
                <a:lnTo>
                  <a:pt x="83679" y="7383"/>
                </a:lnTo>
                <a:lnTo>
                  <a:pt x="73833" y="3282"/>
                </a:lnTo>
                <a:lnTo>
                  <a:pt x="63436" y="820"/>
                </a:lnTo>
                <a:lnTo>
                  <a:pt x="52624" y="0"/>
                </a:lnTo>
                <a:close/>
              </a:path>
              <a:path w="93345" h="105410">
                <a:moveTo>
                  <a:pt x="84796" y="77978"/>
                </a:moveTo>
                <a:lnTo>
                  <a:pt x="78676" y="81917"/>
                </a:lnTo>
                <a:lnTo>
                  <a:pt x="71455" y="84900"/>
                </a:lnTo>
                <a:lnTo>
                  <a:pt x="63411" y="86791"/>
                </a:lnTo>
                <a:lnTo>
                  <a:pt x="54820" y="87451"/>
                </a:lnTo>
                <a:lnTo>
                  <a:pt x="90300" y="87451"/>
                </a:lnTo>
                <a:lnTo>
                  <a:pt x="84796" y="77978"/>
                </a:lnTo>
                <a:close/>
              </a:path>
              <a:path w="93345" h="105410">
                <a:moveTo>
                  <a:pt x="90343" y="17495"/>
                </a:moveTo>
                <a:lnTo>
                  <a:pt x="53364" y="17495"/>
                </a:lnTo>
                <a:lnTo>
                  <a:pt x="60951" y="17951"/>
                </a:lnTo>
                <a:lnTo>
                  <a:pt x="68535" y="19499"/>
                </a:lnTo>
                <a:lnTo>
                  <a:pt x="76391" y="22414"/>
                </a:lnTo>
                <a:lnTo>
                  <a:pt x="84796" y="26969"/>
                </a:lnTo>
                <a:lnTo>
                  <a:pt x="90343" y="17495"/>
                </a:lnTo>
                <a:close/>
              </a:path>
            </a:pathLst>
          </a:custGeom>
          <a:solidFill>
            <a:srgbClr val="5521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53078" y="255560"/>
            <a:ext cx="353814" cy="143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95771" y="760476"/>
            <a:ext cx="3348228" cy="3435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13446" y="668273"/>
            <a:ext cx="1630680" cy="1024255"/>
          </a:xfrm>
          <a:custGeom>
            <a:avLst/>
            <a:gdLst/>
            <a:ahLst/>
            <a:cxnLst/>
            <a:rect l="l" t="t" r="r" b="b"/>
            <a:pathLst>
              <a:path w="1630679" h="1024255">
                <a:moveTo>
                  <a:pt x="0" y="0"/>
                </a:moveTo>
                <a:lnTo>
                  <a:pt x="93091" y="2412"/>
                </a:lnTo>
                <a:lnTo>
                  <a:pt x="184657" y="9143"/>
                </a:lnTo>
                <a:lnTo>
                  <a:pt x="275589" y="20827"/>
                </a:lnTo>
                <a:lnTo>
                  <a:pt x="364489" y="36702"/>
                </a:lnTo>
                <a:lnTo>
                  <a:pt x="452500" y="56896"/>
                </a:lnTo>
                <a:lnTo>
                  <a:pt x="538352" y="81534"/>
                </a:lnTo>
                <a:lnTo>
                  <a:pt x="622173" y="109981"/>
                </a:lnTo>
                <a:lnTo>
                  <a:pt x="704596" y="142239"/>
                </a:lnTo>
                <a:lnTo>
                  <a:pt x="784605" y="178562"/>
                </a:lnTo>
                <a:lnTo>
                  <a:pt x="862837" y="218312"/>
                </a:lnTo>
                <a:lnTo>
                  <a:pt x="938529" y="262254"/>
                </a:lnTo>
                <a:lnTo>
                  <a:pt x="1012062" y="309117"/>
                </a:lnTo>
                <a:lnTo>
                  <a:pt x="1082675" y="359663"/>
                </a:lnTo>
                <a:lnTo>
                  <a:pt x="1151127" y="413130"/>
                </a:lnTo>
                <a:lnTo>
                  <a:pt x="1217041" y="470153"/>
                </a:lnTo>
                <a:lnTo>
                  <a:pt x="1279652" y="530225"/>
                </a:lnTo>
                <a:lnTo>
                  <a:pt x="1339723" y="592836"/>
                </a:lnTo>
                <a:lnTo>
                  <a:pt x="1396746" y="658749"/>
                </a:lnTo>
                <a:lnTo>
                  <a:pt x="1450212" y="727201"/>
                </a:lnTo>
                <a:lnTo>
                  <a:pt x="1500758" y="797813"/>
                </a:lnTo>
                <a:lnTo>
                  <a:pt x="1547622" y="871347"/>
                </a:lnTo>
                <a:lnTo>
                  <a:pt x="1591563" y="947038"/>
                </a:lnTo>
                <a:lnTo>
                  <a:pt x="1630552" y="1023771"/>
                </a:lnTo>
              </a:path>
            </a:pathLst>
          </a:custGeom>
          <a:ln w="1844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03570" y="668273"/>
            <a:ext cx="3440429" cy="3620135"/>
          </a:xfrm>
          <a:custGeom>
            <a:avLst/>
            <a:gdLst/>
            <a:ahLst/>
            <a:cxnLst/>
            <a:rect l="l" t="t" r="r" b="b"/>
            <a:pathLst>
              <a:path w="3440429" h="3620135">
                <a:moveTo>
                  <a:pt x="3440429" y="2595982"/>
                </a:moveTo>
                <a:lnTo>
                  <a:pt x="3401440" y="2672715"/>
                </a:lnTo>
                <a:lnTo>
                  <a:pt x="3357499" y="2748406"/>
                </a:lnTo>
                <a:lnTo>
                  <a:pt x="3310635" y="2821940"/>
                </a:lnTo>
                <a:lnTo>
                  <a:pt x="3260089" y="2892552"/>
                </a:lnTo>
                <a:lnTo>
                  <a:pt x="3206623" y="2961005"/>
                </a:lnTo>
                <a:lnTo>
                  <a:pt x="3149600" y="3026918"/>
                </a:lnTo>
                <a:lnTo>
                  <a:pt x="3089529" y="3089529"/>
                </a:lnTo>
                <a:lnTo>
                  <a:pt x="3026918" y="3149600"/>
                </a:lnTo>
                <a:lnTo>
                  <a:pt x="2961004" y="3206623"/>
                </a:lnTo>
                <a:lnTo>
                  <a:pt x="2892552" y="3260090"/>
                </a:lnTo>
                <a:lnTo>
                  <a:pt x="2821939" y="3310636"/>
                </a:lnTo>
                <a:lnTo>
                  <a:pt x="2748406" y="3357499"/>
                </a:lnTo>
                <a:lnTo>
                  <a:pt x="2672714" y="3401441"/>
                </a:lnTo>
                <a:lnTo>
                  <a:pt x="2594482" y="3441192"/>
                </a:lnTo>
                <a:lnTo>
                  <a:pt x="2514473" y="3477514"/>
                </a:lnTo>
                <a:lnTo>
                  <a:pt x="2432050" y="3509772"/>
                </a:lnTo>
                <a:lnTo>
                  <a:pt x="2348229" y="3538220"/>
                </a:lnTo>
                <a:lnTo>
                  <a:pt x="2262378" y="3562857"/>
                </a:lnTo>
                <a:lnTo>
                  <a:pt x="2174366" y="3583051"/>
                </a:lnTo>
                <a:lnTo>
                  <a:pt x="2085466" y="3598926"/>
                </a:lnTo>
                <a:lnTo>
                  <a:pt x="1994534" y="3610609"/>
                </a:lnTo>
                <a:lnTo>
                  <a:pt x="1902968" y="3617341"/>
                </a:lnTo>
                <a:lnTo>
                  <a:pt x="1809877" y="3619754"/>
                </a:lnTo>
                <a:lnTo>
                  <a:pt x="1716785" y="3617341"/>
                </a:lnTo>
                <a:lnTo>
                  <a:pt x="1625219" y="3610609"/>
                </a:lnTo>
                <a:lnTo>
                  <a:pt x="1534286" y="3598926"/>
                </a:lnTo>
                <a:lnTo>
                  <a:pt x="1445386" y="3583051"/>
                </a:lnTo>
                <a:lnTo>
                  <a:pt x="1357376" y="3562857"/>
                </a:lnTo>
                <a:lnTo>
                  <a:pt x="1271524" y="3538220"/>
                </a:lnTo>
                <a:lnTo>
                  <a:pt x="1187703" y="3509772"/>
                </a:lnTo>
                <a:lnTo>
                  <a:pt x="1105280" y="3477514"/>
                </a:lnTo>
                <a:lnTo>
                  <a:pt x="1025271" y="3441192"/>
                </a:lnTo>
                <a:lnTo>
                  <a:pt x="947038" y="3401441"/>
                </a:lnTo>
                <a:lnTo>
                  <a:pt x="871347" y="3357499"/>
                </a:lnTo>
                <a:lnTo>
                  <a:pt x="797813" y="3310636"/>
                </a:lnTo>
                <a:lnTo>
                  <a:pt x="727201" y="3260090"/>
                </a:lnTo>
                <a:lnTo>
                  <a:pt x="658749" y="3206623"/>
                </a:lnTo>
                <a:lnTo>
                  <a:pt x="592835" y="3149600"/>
                </a:lnTo>
                <a:lnTo>
                  <a:pt x="530225" y="3089529"/>
                </a:lnTo>
                <a:lnTo>
                  <a:pt x="470153" y="3026918"/>
                </a:lnTo>
                <a:lnTo>
                  <a:pt x="413130" y="2961005"/>
                </a:lnTo>
                <a:lnTo>
                  <a:pt x="359663" y="2892552"/>
                </a:lnTo>
                <a:lnTo>
                  <a:pt x="309117" y="2821940"/>
                </a:lnTo>
                <a:lnTo>
                  <a:pt x="262254" y="2748406"/>
                </a:lnTo>
                <a:lnTo>
                  <a:pt x="218312" y="2672715"/>
                </a:lnTo>
                <a:lnTo>
                  <a:pt x="178562" y="2594483"/>
                </a:lnTo>
                <a:lnTo>
                  <a:pt x="142239" y="2514473"/>
                </a:lnTo>
                <a:lnTo>
                  <a:pt x="109981" y="2432050"/>
                </a:lnTo>
                <a:lnTo>
                  <a:pt x="81533" y="2348229"/>
                </a:lnTo>
                <a:lnTo>
                  <a:pt x="56895" y="2262378"/>
                </a:lnTo>
                <a:lnTo>
                  <a:pt x="36702" y="2174366"/>
                </a:lnTo>
                <a:lnTo>
                  <a:pt x="20827" y="2085466"/>
                </a:lnTo>
                <a:lnTo>
                  <a:pt x="9143" y="1994535"/>
                </a:lnTo>
                <a:lnTo>
                  <a:pt x="2412" y="1902967"/>
                </a:lnTo>
                <a:lnTo>
                  <a:pt x="0" y="1809877"/>
                </a:lnTo>
                <a:lnTo>
                  <a:pt x="2412" y="1716786"/>
                </a:lnTo>
                <a:lnTo>
                  <a:pt x="9143" y="1625218"/>
                </a:lnTo>
                <a:lnTo>
                  <a:pt x="20827" y="1534287"/>
                </a:lnTo>
                <a:lnTo>
                  <a:pt x="36702" y="1445387"/>
                </a:lnTo>
                <a:lnTo>
                  <a:pt x="56895" y="1357376"/>
                </a:lnTo>
                <a:lnTo>
                  <a:pt x="81533" y="1271524"/>
                </a:lnTo>
                <a:lnTo>
                  <a:pt x="109981" y="1187703"/>
                </a:lnTo>
                <a:lnTo>
                  <a:pt x="142239" y="1105280"/>
                </a:lnTo>
                <a:lnTo>
                  <a:pt x="178562" y="1025271"/>
                </a:lnTo>
                <a:lnTo>
                  <a:pt x="218312" y="947038"/>
                </a:lnTo>
                <a:lnTo>
                  <a:pt x="262254" y="871347"/>
                </a:lnTo>
                <a:lnTo>
                  <a:pt x="309117" y="797813"/>
                </a:lnTo>
                <a:lnTo>
                  <a:pt x="359663" y="727201"/>
                </a:lnTo>
                <a:lnTo>
                  <a:pt x="413130" y="658749"/>
                </a:lnTo>
                <a:lnTo>
                  <a:pt x="470153" y="592836"/>
                </a:lnTo>
                <a:lnTo>
                  <a:pt x="530225" y="530225"/>
                </a:lnTo>
                <a:lnTo>
                  <a:pt x="592835" y="470153"/>
                </a:lnTo>
                <a:lnTo>
                  <a:pt x="658749" y="413130"/>
                </a:lnTo>
                <a:lnTo>
                  <a:pt x="727201" y="359663"/>
                </a:lnTo>
                <a:lnTo>
                  <a:pt x="797813" y="309117"/>
                </a:lnTo>
                <a:lnTo>
                  <a:pt x="871347" y="262254"/>
                </a:lnTo>
                <a:lnTo>
                  <a:pt x="947038" y="218312"/>
                </a:lnTo>
                <a:lnTo>
                  <a:pt x="1025271" y="178562"/>
                </a:lnTo>
                <a:lnTo>
                  <a:pt x="1105280" y="142239"/>
                </a:lnTo>
                <a:lnTo>
                  <a:pt x="1187703" y="109981"/>
                </a:lnTo>
                <a:lnTo>
                  <a:pt x="1271524" y="81534"/>
                </a:lnTo>
                <a:lnTo>
                  <a:pt x="1357376" y="56896"/>
                </a:lnTo>
                <a:lnTo>
                  <a:pt x="1445386" y="36702"/>
                </a:lnTo>
                <a:lnTo>
                  <a:pt x="1534286" y="20827"/>
                </a:lnTo>
                <a:lnTo>
                  <a:pt x="1625219" y="9143"/>
                </a:lnTo>
                <a:lnTo>
                  <a:pt x="1716785" y="2412"/>
                </a:lnTo>
                <a:lnTo>
                  <a:pt x="1809877" y="0"/>
                </a:lnTo>
              </a:path>
            </a:pathLst>
          </a:custGeom>
          <a:ln w="1844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05400" y="3357371"/>
            <a:ext cx="1459992" cy="1446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17642" y="3269615"/>
            <a:ext cx="1635760" cy="1622425"/>
          </a:xfrm>
          <a:custGeom>
            <a:avLst/>
            <a:gdLst/>
            <a:ahLst/>
            <a:cxnLst/>
            <a:rect l="l" t="t" r="r" b="b"/>
            <a:pathLst>
              <a:path w="1635759" h="1622425">
                <a:moveTo>
                  <a:pt x="818007" y="0"/>
                </a:moveTo>
                <a:lnTo>
                  <a:pt x="901319" y="4063"/>
                </a:lnTo>
                <a:lnTo>
                  <a:pt x="982726" y="16510"/>
                </a:lnTo>
                <a:lnTo>
                  <a:pt x="1060831" y="36449"/>
                </a:lnTo>
                <a:lnTo>
                  <a:pt x="1136015" y="63626"/>
                </a:lnTo>
                <a:lnTo>
                  <a:pt x="1207643" y="97789"/>
                </a:lnTo>
                <a:lnTo>
                  <a:pt x="1274826" y="138302"/>
                </a:lnTo>
                <a:lnTo>
                  <a:pt x="1337945" y="185038"/>
                </a:lnTo>
                <a:lnTo>
                  <a:pt x="1395730" y="237362"/>
                </a:lnTo>
                <a:lnTo>
                  <a:pt x="1448562" y="294767"/>
                </a:lnTo>
                <a:lnTo>
                  <a:pt x="1495806" y="357505"/>
                </a:lnTo>
                <a:lnTo>
                  <a:pt x="1536573" y="424053"/>
                </a:lnTo>
                <a:lnTo>
                  <a:pt x="1571498" y="495173"/>
                </a:lnTo>
                <a:lnTo>
                  <a:pt x="1598676" y="569976"/>
                </a:lnTo>
                <a:lnTo>
                  <a:pt x="1619123" y="647700"/>
                </a:lnTo>
                <a:lnTo>
                  <a:pt x="1631568" y="728599"/>
                </a:lnTo>
                <a:lnTo>
                  <a:pt x="1635633" y="811276"/>
                </a:lnTo>
                <a:lnTo>
                  <a:pt x="1631568" y="893953"/>
                </a:lnTo>
                <a:lnTo>
                  <a:pt x="1619123" y="974852"/>
                </a:lnTo>
                <a:lnTo>
                  <a:pt x="1598676" y="1052576"/>
                </a:lnTo>
                <a:lnTo>
                  <a:pt x="1571371" y="1127125"/>
                </a:lnTo>
                <a:lnTo>
                  <a:pt x="1536700" y="1197991"/>
                </a:lnTo>
                <a:lnTo>
                  <a:pt x="1495806" y="1265047"/>
                </a:lnTo>
                <a:lnTo>
                  <a:pt x="1448435" y="1327531"/>
                </a:lnTo>
                <a:lnTo>
                  <a:pt x="1395730" y="1384681"/>
                </a:lnTo>
                <a:lnTo>
                  <a:pt x="1337945" y="1437132"/>
                </a:lnTo>
                <a:lnTo>
                  <a:pt x="1274826" y="1483868"/>
                </a:lnTo>
                <a:lnTo>
                  <a:pt x="1207643" y="1524254"/>
                </a:lnTo>
                <a:lnTo>
                  <a:pt x="1136015" y="1558544"/>
                </a:lnTo>
                <a:lnTo>
                  <a:pt x="1060831" y="1585722"/>
                </a:lnTo>
                <a:lnTo>
                  <a:pt x="982726" y="1605661"/>
                </a:lnTo>
                <a:lnTo>
                  <a:pt x="901319" y="1618107"/>
                </a:lnTo>
                <a:lnTo>
                  <a:pt x="818007" y="1622044"/>
                </a:lnTo>
                <a:lnTo>
                  <a:pt x="734695" y="1618107"/>
                </a:lnTo>
                <a:lnTo>
                  <a:pt x="653288" y="1605661"/>
                </a:lnTo>
                <a:lnTo>
                  <a:pt x="575183" y="1585722"/>
                </a:lnTo>
                <a:lnTo>
                  <a:pt x="499999" y="1558544"/>
                </a:lnTo>
                <a:lnTo>
                  <a:pt x="428498" y="1524381"/>
                </a:lnTo>
                <a:lnTo>
                  <a:pt x="360807" y="1483868"/>
                </a:lnTo>
                <a:lnTo>
                  <a:pt x="298069" y="1437132"/>
                </a:lnTo>
                <a:lnTo>
                  <a:pt x="240030" y="1384808"/>
                </a:lnTo>
                <a:lnTo>
                  <a:pt x="187198" y="1327531"/>
                </a:lnTo>
                <a:lnTo>
                  <a:pt x="139827" y="1265047"/>
                </a:lnTo>
                <a:lnTo>
                  <a:pt x="98806" y="1197737"/>
                </a:lnTo>
                <a:lnTo>
                  <a:pt x="64643" y="1127125"/>
                </a:lnTo>
                <a:lnTo>
                  <a:pt x="37084" y="1052830"/>
                </a:lnTo>
                <a:lnTo>
                  <a:pt x="16510" y="974598"/>
                </a:lnTo>
                <a:lnTo>
                  <a:pt x="4445" y="893953"/>
                </a:lnTo>
                <a:lnTo>
                  <a:pt x="0" y="811276"/>
                </a:lnTo>
                <a:lnTo>
                  <a:pt x="4445" y="728599"/>
                </a:lnTo>
                <a:lnTo>
                  <a:pt x="16510" y="647954"/>
                </a:lnTo>
                <a:lnTo>
                  <a:pt x="37084" y="569722"/>
                </a:lnTo>
                <a:lnTo>
                  <a:pt x="64516" y="495173"/>
                </a:lnTo>
                <a:lnTo>
                  <a:pt x="98933" y="424307"/>
                </a:lnTo>
                <a:lnTo>
                  <a:pt x="139827" y="357505"/>
                </a:lnTo>
                <a:lnTo>
                  <a:pt x="187071" y="294767"/>
                </a:lnTo>
                <a:lnTo>
                  <a:pt x="240030" y="237236"/>
                </a:lnTo>
                <a:lnTo>
                  <a:pt x="298069" y="185038"/>
                </a:lnTo>
                <a:lnTo>
                  <a:pt x="360807" y="138302"/>
                </a:lnTo>
                <a:lnTo>
                  <a:pt x="428498" y="97789"/>
                </a:lnTo>
                <a:lnTo>
                  <a:pt x="499999" y="63626"/>
                </a:lnTo>
                <a:lnTo>
                  <a:pt x="575183" y="36449"/>
                </a:lnTo>
                <a:lnTo>
                  <a:pt x="653288" y="16510"/>
                </a:lnTo>
                <a:lnTo>
                  <a:pt x="734695" y="4063"/>
                </a:lnTo>
                <a:lnTo>
                  <a:pt x="818007" y="0"/>
                </a:lnTo>
                <a:close/>
              </a:path>
            </a:pathLst>
          </a:custGeom>
          <a:ln w="175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80731" y="4273308"/>
            <a:ext cx="1763268" cy="2052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12606" y="4182617"/>
            <a:ext cx="731520" cy="272415"/>
          </a:xfrm>
          <a:custGeom>
            <a:avLst/>
            <a:gdLst/>
            <a:ahLst/>
            <a:cxnLst/>
            <a:rect l="l" t="t" r="r" b="b"/>
            <a:pathLst>
              <a:path w="731520" h="272414">
                <a:moveTo>
                  <a:pt x="0" y="0"/>
                </a:moveTo>
                <a:lnTo>
                  <a:pt x="57658" y="1269"/>
                </a:lnTo>
                <a:lnTo>
                  <a:pt x="114935" y="5587"/>
                </a:lnTo>
                <a:lnTo>
                  <a:pt x="171069" y="12953"/>
                </a:lnTo>
                <a:lnTo>
                  <a:pt x="226187" y="22859"/>
                </a:lnTo>
                <a:lnTo>
                  <a:pt x="280543" y="35432"/>
                </a:lnTo>
                <a:lnTo>
                  <a:pt x="334772" y="50799"/>
                </a:lnTo>
                <a:lnTo>
                  <a:pt x="437007" y="88010"/>
                </a:lnTo>
                <a:lnTo>
                  <a:pt x="535051" y="135508"/>
                </a:lnTo>
                <a:lnTo>
                  <a:pt x="627888" y="191642"/>
                </a:lnTo>
                <a:lnTo>
                  <a:pt x="714248" y="256412"/>
                </a:lnTo>
                <a:lnTo>
                  <a:pt x="731393" y="271994"/>
                </a:lnTo>
              </a:path>
            </a:pathLst>
          </a:custGeom>
          <a:ln w="1813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0054" y="4182617"/>
            <a:ext cx="1854200" cy="2245360"/>
          </a:xfrm>
          <a:custGeom>
            <a:avLst/>
            <a:gdLst/>
            <a:ahLst/>
            <a:cxnLst/>
            <a:rect l="l" t="t" r="r" b="b"/>
            <a:pathLst>
              <a:path w="1854200" h="2245360">
                <a:moveTo>
                  <a:pt x="1853946" y="1973086"/>
                </a:moveTo>
                <a:lnTo>
                  <a:pt x="1750441" y="2053475"/>
                </a:lnTo>
                <a:lnTo>
                  <a:pt x="1657603" y="2109584"/>
                </a:lnTo>
                <a:lnTo>
                  <a:pt x="1559560" y="2157082"/>
                </a:lnTo>
                <a:lnTo>
                  <a:pt x="1457325" y="2194318"/>
                </a:lnTo>
                <a:lnTo>
                  <a:pt x="1403096" y="2209736"/>
                </a:lnTo>
                <a:lnTo>
                  <a:pt x="1348740" y="2222258"/>
                </a:lnTo>
                <a:lnTo>
                  <a:pt x="1293622" y="2232151"/>
                </a:lnTo>
                <a:lnTo>
                  <a:pt x="1237488" y="2239505"/>
                </a:lnTo>
                <a:lnTo>
                  <a:pt x="1180211" y="2243835"/>
                </a:lnTo>
                <a:lnTo>
                  <a:pt x="1122552" y="2245131"/>
                </a:lnTo>
                <a:lnTo>
                  <a:pt x="1064895" y="2243835"/>
                </a:lnTo>
                <a:lnTo>
                  <a:pt x="1007618" y="2239505"/>
                </a:lnTo>
                <a:lnTo>
                  <a:pt x="951484" y="2232151"/>
                </a:lnTo>
                <a:lnTo>
                  <a:pt x="896366" y="2222258"/>
                </a:lnTo>
                <a:lnTo>
                  <a:pt x="842010" y="2209736"/>
                </a:lnTo>
                <a:lnTo>
                  <a:pt x="787780" y="2194318"/>
                </a:lnTo>
                <a:lnTo>
                  <a:pt x="685546" y="2157082"/>
                </a:lnTo>
                <a:lnTo>
                  <a:pt x="587501" y="2109584"/>
                </a:lnTo>
                <a:lnTo>
                  <a:pt x="494665" y="2053475"/>
                </a:lnTo>
                <a:lnTo>
                  <a:pt x="408304" y="1988680"/>
                </a:lnTo>
                <a:lnTo>
                  <a:pt x="328929" y="1916607"/>
                </a:lnTo>
                <a:lnTo>
                  <a:pt x="256413" y="1836788"/>
                </a:lnTo>
                <a:lnTo>
                  <a:pt x="191643" y="1750402"/>
                </a:lnTo>
                <a:lnTo>
                  <a:pt x="135509" y="1657603"/>
                </a:lnTo>
                <a:lnTo>
                  <a:pt x="88011" y="1559559"/>
                </a:lnTo>
                <a:lnTo>
                  <a:pt x="50800" y="1457286"/>
                </a:lnTo>
                <a:lnTo>
                  <a:pt x="35432" y="1403095"/>
                </a:lnTo>
                <a:lnTo>
                  <a:pt x="22860" y="1348739"/>
                </a:lnTo>
                <a:lnTo>
                  <a:pt x="12953" y="1293621"/>
                </a:lnTo>
                <a:lnTo>
                  <a:pt x="5588" y="1237487"/>
                </a:lnTo>
                <a:lnTo>
                  <a:pt x="1270" y="1180210"/>
                </a:lnTo>
                <a:lnTo>
                  <a:pt x="0" y="1122552"/>
                </a:lnTo>
                <a:lnTo>
                  <a:pt x="1270" y="1064894"/>
                </a:lnTo>
                <a:lnTo>
                  <a:pt x="5588" y="1007617"/>
                </a:lnTo>
                <a:lnTo>
                  <a:pt x="12953" y="951483"/>
                </a:lnTo>
                <a:lnTo>
                  <a:pt x="22860" y="896365"/>
                </a:lnTo>
                <a:lnTo>
                  <a:pt x="35432" y="842009"/>
                </a:lnTo>
                <a:lnTo>
                  <a:pt x="50800" y="787780"/>
                </a:lnTo>
                <a:lnTo>
                  <a:pt x="88011" y="685545"/>
                </a:lnTo>
                <a:lnTo>
                  <a:pt x="135509" y="587501"/>
                </a:lnTo>
                <a:lnTo>
                  <a:pt x="191643" y="494664"/>
                </a:lnTo>
                <a:lnTo>
                  <a:pt x="256413" y="408304"/>
                </a:lnTo>
                <a:lnTo>
                  <a:pt x="328549" y="328929"/>
                </a:lnTo>
                <a:lnTo>
                  <a:pt x="408304" y="256412"/>
                </a:lnTo>
                <a:lnTo>
                  <a:pt x="494665" y="191642"/>
                </a:lnTo>
                <a:lnTo>
                  <a:pt x="587501" y="135508"/>
                </a:lnTo>
                <a:lnTo>
                  <a:pt x="685546" y="88010"/>
                </a:lnTo>
                <a:lnTo>
                  <a:pt x="787780" y="50799"/>
                </a:lnTo>
                <a:lnTo>
                  <a:pt x="842010" y="35432"/>
                </a:lnTo>
                <a:lnTo>
                  <a:pt x="896366" y="22859"/>
                </a:lnTo>
                <a:lnTo>
                  <a:pt x="951484" y="12953"/>
                </a:lnTo>
                <a:lnTo>
                  <a:pt x="1007618" y="5587"/>
                </a:lnTo>
                <a:lnTo>
                  <a:pt x="1064895" y="1269"/>
                </a:lnTo>
                <a:lnTo>
                  <a:pt x="1122552" y="0"/>
                </a:lnTo>
              </a:path>
            </a:pathLst>
          </a:custGeom>
          <a:ln w="1813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14515" y="4396740"/>
            <a:ext cx="1037843" cy="1898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27191" y="4253484"/>
            <a:ext cx="1037843" cy="1898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42467" y="1129029"/>
            <a:ext cx="1202690" cy="152146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74040">
              <a:lnSpc>
                <a:spcPct val="100000"/>
              </a:lnSpc>
              <a:spcBef>
                <a:spcPts val="265"/>
              </a:spcBef>
            </a:pPr>
            <a:r>
              <a:rPr sz="2400" spc="-5" dirty="0">
                <a:solidFill>
                  <a:srgbClr val="EC5238"/>
                </a:solidFill>
                <a:latin typeface="Arial Black"/>
                <a:cs typeface="Arial Black"/>
              </a:rPr>
              <a:t>100</a:t>
            </a:r>
            <a:endParaRPr sz="2400">
              <a:latin typeface="Arial Black"/>
              <a:cs typeface="Arial Black"/>
            </a:endParaRPr>
          </a:p>
          <a:p>
            <a:pPr marL="473075" marR="10795" indent="360680">
              <a:lnSpc>
                <a:spcPct val="100000"/>
              </a:lnSpc>
              <a:spcBef>
                <a:spcPts val="85"/>
              </a:spcBef>
            </a:pPr>
            <a:r>
              <a:rPr sz="1200" spc="5" dirty="0">
                <a:solidFill>
                  <a:srgbClr val="EC5238"/>
                </a:solidFill>
                <a:latin typeface="Arial Black"/>
                <a:cs typeface="Arial Black"/>
              </a:rPr>
              <a:t>мл</a:t>
            </a:r>
            <a:r>
              <a:rPr sz="1200" dirty="0">
                <a:solidFill>
                  <a:srgbClr val="EC5238"/>
                </a:solidFill>
                <a:latin typeface="Arial Black"/>
                <a:cs typeface="Arial Black"/>
              </a:rPr>
              <a:t>н  </a:t>
            </a:r>
            <a:r>
              <a:rPr sz="1200" spc="-5" dirty="0">
                <a:solidFill>
                  <a:srgbClr val="EC5238"/>
                </a:solidFill>
                <a:latin typeface="Arial Black"/>
                <a:cs typeface="Arial Black"/>
              </a:rPr>
              <a:t>че</a:t>
            </a:r>
            <a:r>
              <a:rPr sz="1200" dirty="0">
                <a:solidFill>
                  <a:srgbClr val="EC5238"/>
                </a:solidFill>
                <a:latin typeface="Arial Black"/>
                <a:cs typeface="Arial Black"/>
              </a:rPr>
              <a:t>ловек</a:t>
            </a:r>
            <a:endParaRPr sz="1200">
              <a:latin typeface="Arial Black"/>
              <a:cs typeface="Arial Black"/>
            </a:endParaRPr>
          </a:p>
          <a:p>
            <a:pPr marL="782955">
              <a:lnSpc>
                <a:spcPct val="100000"/>
              </a:lnSpc>
              <a:spcBef>
                <a:spcPts val="1365"/>
              </a:spcBef>
            </a:pPr>
            <a:r>
              <a:rPr sz="2400" spc="-5" dirty="0">
                <a:solidFill>
                  <a:srgbClr val="EC5238"/>
                </a:solidFill>
                <a:latin typeface="Arial Black"/>
                <a:cs typeface="Arial Black"/>
              </a:rPr>
              <a:t>86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200" spc="-5" dirty="0">
                <a:solidFill>
                  <a:srgbClr val="EC5238"/>
                </a:solidFill>
                <a:latin typeface="Arial Black"/>
                <a:cs typeface="Arial Black"/>
              </a:rPr>
              <a:t>субъектов</a:t>
            </a:r>
            <a:r>
              <a:rPr sz="1200" spc="-60" dirty="0">
                <a:solidFill>
                  <a:srgbClr val="EC5238"/>
                </a:solidFill>
                <a:latin typeface="Arial Black"/>
                <a:cs typeface="Arial Black"/>
              </a:rPr>
              <a:t> </a:t>
            </a:r>
            <a:r>
              <a:rPr sz="1200" spc="-5" dirty="0">
                <a:solidFill>
                  <a:srgbClr val="EC5238"/>
                </a:solidFill>
                <a:latin typeface="Arial Black"/>
                <a:cs typeface="Arial Black"/>
              </a:rPr>
              <a:t>РФ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697" y="375665"/>
            <a:ext cx="3077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Как это</a:t>
            </a:r>
            <a:r>
              <a:rPr spc="-95" dirty="0"/>
              <a:t> </a:t>
            </a:r>
            <a:r>
              <a:rPr dirty="0"/>
              <a:t>было</a:t>
            </a:r>
          </a:p>
        </p:txBody>
      </p:sp>
      <p:sp>
        <p:nvSpPr>
          <p:cNvPr id="3" name="object 3"/>
          <p:cNvSpPr/>
          <p:nvPr/>
        </p:nvSpPr>
        <p:spPr>
          <a:xfrm>
            <a:off x="603504" y="249936"/>
            <a:ext cx="658495" cy="102235"/>
          </a:xfrm>
          <a:custGeom>
            <a:avLst/>
            <a:gdLst/>
            <a:ahLst/>
            <a:cxnLst/>
            <a:rect l="l" t="t" r="r" b="b"/>
            <a:pathLst>
              <a:path w="658494" h="102235">
                <a:moveTo>
                  <a:pt x="0" y="102107"/>
                </a:moveTo>
                <a:lnTo>
                  <a:pt x="658368" y="102107"/>
                </a:lnTo>
                <a:lnTo>
                  <a:pt x="658368" y="0"/>
                </a:lnTo>
                <a:lnTo>
                  <a:pt x="0" y="0"/>
                </a:lnTo>
                <a:lnTo>
                  <a:pt x="0" y="102107"/>
                </a:lnTo>
                <a:close/>
              </a:path>
            </a:pathLst>
          </a:custGeom>
          <a:solidFill>
            <a:srgbClr val="EC52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6996" y="4198607"/>
            <a:ext cx="2837688" cy="2202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9479" y="4223003"/>
            <a:ext cx="2717292" cy="2081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4908" y="4218432"/>
            <a:ext cx="2726690" cy="2091055"/>
          </a:xfrm>
          <a:custGeom>
            <a:avLst/>
            <a:gdLst/>
            <a:ahLst/>
            <a:cxnLst/>
            <a:rect l="l" t="t" r="r" b="b"/>
            <a:pathLst>
              <a:path w="2726690" h="2091054">
                <a:moveTo>
                  <a:pt x="0" y="2090927"/>
                </a:moveTo>
                <a:lnTo>
                  <a:pt x="2726436" y="2090927"/>
                </a:lnTo>
                <a:lnTo>
                  <a:pt x="2726436" y="0"/>
                </a:lnTo>
                <a:lnTo>
                  <a:pt x="0" y="0"/>
                </a:lnTo>
                <a:lnTo>
                  <a:pt x="0" y="2090927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19" y="4203179"/>
            <a:ext cx="2784348" cy="2202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504" y="4227576"/>
            <a:ext cx="2663951" cy="2081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931" y="4223003"/>
            <a:ext cx="2673350" cy="2091055"/>
          </a:xfrm>
          <a:custGeom>
            <a:avLst/>
            <a:gdLst/>
            <a:ahLst/>
            <a:cxnLst/>
            <a:rect l="l" t="t" r="r" b="b"/>
            <a:pathLst>
              <a:path w="2673350" h="2091054">
                <a:moveTo>
                  <a:pt x="0" y="2090928"/>
                </a:moveTo>
                <a:lnTo>
                  <a:pt x="2673096" y="2090928"/>
                </a:lnTo>
                <a:lnTo>
                  <a:pt x="2673096" y="0"/>
                </a:lnTo>
                <a:lnTo>
                  <a:pt x="0" y="0"/>
                </a:lnTo>
                <a:lnTo>
                  <a:pt x="0" y="2090928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1552" y="4198607"/>
            <a:ext cx="2269236" cy="2202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84035" y="4223003"/>
            <a:ext cx="2148840" cy="20817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79464" y="4218432"/>
            <a:ext cx="2158365" cy="2091055"/>
          </a:xfrm>
          <a:custGeom>
            <a:avLst/>
            <a:gdLst/>
            <a:ahLst/>
            <a:cxnLst/>
            <a:rect l="l" t="t" r="r" b="b"/>
            <a:pathLst>
              <a:path w="2158365" h="2091054">
                <a:moveTo>
                  <a:pt x="0" y="2090927"/>
                </a:moveTo>
                <a:lnTo>
                  <a:pt x="2157984" y="2090927"/>
                </a:lnTo>
                <a:lnTo>
                  <a:pt x="2157984" y="0"/>
                </a:lnTo>
                <a:lnTo>
                  <a:pt x="0" y="0"/>
                </a:lnTo>
                <a:lnTo>
                  <a:pt x="0" y="2090927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34000" y="1170432"/>
            <a:ext cx="3256788" cy="3014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96484" y="1194816"/>
            <a:ext cx="3136391" cy="28940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91911" y="1190244"/>
            <a:ext cx="3145790" cy="2903220"/>
          </a:xfrm>
          <a:custGeom>
            <a:avLst/>
            <a:gdLst/>
            <a:ahLst/>
            <a:cxnLst/>
            <a:rect l="l" t="t" r="r" b="b"/>
            <a:pathLst>
              <a:path w="3145790" h="2903220">
                <a:moveTo>
                  <a:pt x="0" y="2903219"/>
                </a:moveTo>
                <a:lnTo>
                  <a:pt x="3145536" y="2903219"/>
                </a:lnTo>
                <a:lnTo>
                  <a:pt x="3145536" y="0"/>
                </a:lnTo>
                <a:lnTo>
                  <a:pt x="0" y="0"/>
                </a:lnTo>
                <a:lnTo>
                  <a:pt x="0" y="2903219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1687" y="1170432"/>
            <a:ext cx="4741164" cy="3014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4172" y="1194816"/>
            <a:ext cx="4620768" cy="28940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1190244"/>
            <a:ext cx="4630420" cy="2903220"/>
          </a:xfrm>
          <a:custGeom>
            <a:avLst/>
            <a:gdLst/>
            <a:ahLst/>
            <a:cxnLst/>
            <a:rect l="l" t="t" r="r" b="b"/>
            <a:pathLst>
              <a:path w="4630420" h="2903220">
                <a:moveTo>
                  <a:pt x="0" y="2903219"/>
                </a:moveTo>
                <a:lnTo>
                  <a:pt x="4629912" y="2903219"/>
                </a:lnTo>
                <a:lnTo>
                  <a:pt x="4629912" y="0"/>
                </a:lnTo>
                <a:lnTo>
                  <a:pt x="0" y="0"/>
                </a:lnTo>
                <a:lnTo>
                  <a:pt x="0" y="2903219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437</Words>
  <Application>Microsoft Office PowerPoint</Application>
  <PresentationFormat>Экран (4:3)</PresentationFormat>
  <Paragraphs>96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Trebuchet MS</vt:lpstr>
      <vt:lpstr>Office Theme</vt:lpstr>
      <vt:lpstr>Презентация PowerPoint</vt:lpstr>
      <vt:lpstr>О форуме</vt:lpstr>
      <vt:lpstr>Ключевые темы</vt:lpstr>
      <vt:lpstr>Приглашенные спикеры</vt:lpstr>
      <vt:lpstr>Ключевые спикеры</vt:lpstr>
      <vt:lpstr>Площадка форума</vt:lpstr>
      <vt:lpstr>Охват проекта</vt:lpstr>
      <vt:lpstr>Как это было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Kotova, Ekaterina</dc:creator>
  <cp:lastModifiedBy>Чебодаева Анастасия Игоревна</cp:lastModifiedBy>
  <cp:revision>2</cp:revision>
  <dcterms:created xsi:type="dcterms:W3CDTF">2019-11-19T13:32:43Z</dcterms:created>
  <dcterms:modified xsi:type="dcterms:W3CDTF">2019-11-28T13:11:19Z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2019-11-19T00:00:00Z</vt:filetime>
  </property>
</Properties>
</file>